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b2da4e629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b2da4e629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b2da4e6291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b2da4e6291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b2da4e6291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b2da4e6291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6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17693" l="28530" r="34631" t="23737"/>
          <a:stretch/>
        </p:blipFill>
        <p:spPr>
          <a:xfrm>
            <a:off x="1444250" y="0"/>
            <a:ext cx="3127750" cy="4973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20197" l="30201" r="34086" t="23019"/>
          <a:stretch/>
        </p:blipFill>
        <p:spPr>
          <a:xfrm>
            <a:off x="4794825" y="0"/>
            <a:ext cx="3127750" cy="49730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6" name="Google Shape;56;p13"/>
          <p:cNvCxnSpPr/>
          <p:nvPr/>
        </p:nvCxnSpPr>
        <p:spPr>
          <a:xfrm flipH="1" rot="10800000">
            <a:off x="1604200" y="2513300"/>
            <a:ext cx="819900" cy="3921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21372" l="17564" r="22263" t="27424"/>
          <a:stretch/>
        </p:blipFill>
        <p:spPr>
          <a:xfrm flipH="1" rot="-5400000">
            <a:off x="4479625" y="757200"/>
            <a:ext cx="4262975" cy="3497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 rotWithShape="1">
          <a:blip r:embed="rId4">
            <a:alphaModFix/>
          </a:blip>
          <a:srcRect b="21372" l="19321" r="22092" t="27424"/>
          <a:stretch/>
        </p:blipFill>
        <p:spPr>
          <a:xfrm flipH="1" rot="-5400000">
            <a:off x="800312" y="590013"/>
            <a:ext cx="4277875" cy="3846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3" name="Google Shape;63;p14"/>
          <p:cNvCxnSpPr/>
          <p:nvPr/>
        </p:nvCxnSpPr>
        <p:spPr>
          <a:xfrm flipH="1" rot="10800000">
            <a:off x="1408150" y="3511450"/>
            <a:ext cx="748500" cy="5169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4" name="Google Shape;64;p14"/>
          <p:cNvCxnSpPr/>
          <p:nvPr/>
        </p:nvCxnSpPr>
        <p:spPr>
          <a:xfrm flipH="1" rot="10800000">
            <a:off x="1319025" y="2620125"/>
            <a:ext cx="624000" cy="3744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 b="17315" l="34054" r="0" t="16008"/>
          <a:stretch/>
        </p:blipFill>
        <p:spPr>
          <a:xfrm>
            <a:off x="1800275" y="0"/>
            <a:ext cx="5087023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623850" y="249550"/>
            <a:ext cx="8555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STIR</a:t>
            </a:r>
            <a:endParaRPr b="1" sz="1800">
              <a:solidFill>
                <a:schemeClr val="dk1"/>
              </a:solidFill>
            </a:endParaRPr>
          </a:p>
        </p:txBody>
      </p:sp>
      <p:cxnSp>
        <p:nvCxnSpPr>
          <p:cNvPr id="71" name="Google Shape;71;p15"/>
          <p:cNvCxnSpPr/>
          <p:nvPr/>
        </p:nvCxnSpPr>
        <p:spPr>
          <a:xfrm flipH="1">
            <a:off x="5151300" y="944700"/>
            <a:ext cx="730800" cy="10695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715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05300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6"/>
          <p:cNvSpPr txBox="1"/>
          <p:nvPr/>
        </p:nvSpPr>
        <p:spPr>
          <a:xfrm>
            <a:off x="1960700" y="384125"/>
            <a:ext cx="8377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solidFill>
                  <a:schemeClr val="dk1"/>
                </a:solidFill>
              </a:rPr>
              <a:t>T1                                                                             PDFS</a:t>
            </a:r>
            <a:endParaRPr b="1" sz="19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