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C1CA4-FA01-115C-E4D0-7204E43C6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A54C73-D5CD-6790-CE44-5004B4B44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45EB13-65E2-815F-7E27-AF8FE62D1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ECD56-7ED4-4037-51AE-AFE934E4A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5A6DCA-E61E-9A17-865A-BA5CA25D9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205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11488-4BEC-C306-8081-2CC78512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25EA2F-3F9A-2517-B89A-A9505EA223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A1C0A7-566F-F445-E845-0DC4D3365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D52E52-CC39-FAD6-3085-ECCEC9F7A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EABAB5-649B-ED0C-6E08-33946C578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90108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DAAC95-27EB-9298-E412-901BC041E8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1D1A01-7626-71D1-894E-83236A960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033BDD-3D4A-29B2-1ED6-6572B19B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6832B5-8F85-37E2-6D92-D519F552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091E1-5381-7674-74A3-5309A7A2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7866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A43C0-6D5C-1643-9166-06E219733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40ACE-EC23-99B5-0FAE-706417417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8FAEEF-9D2B-6443-AC19-38BDE695F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26C44C-B494-C26D-294A-D413D110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383004-3E7D-2FC4-D770-6910194C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98175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3FA71-9B61-0BE2-8EFA-765A24EA0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585F64-82D0-2FA3-AA3D-4D9570A72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F627D2-67E2-D65E-976A-83205AE85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FA0C0-8FF8-22E8-FAEA-F4D0FCBF3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85FBC0-DF24-9DBA-87D5-D201281B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41208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9E873C-9A48-E2EF-2E89-DEAF9BEA5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00735-237A-0939-C8BB-B651270D8D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7EA5C6-0609-F483-4637-F586FE4E7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492E19-4939-76EE-7C81-5AFF0771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7BF8DE-875F-6206-7ABC-AC872707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D0F059-29C9-9354-3442-8308DFD4A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985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FD942-D59E-4905-65C3-F19EDABEB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1245F2-1599-62EA-5C50-2CEDE9F1E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013C642-1F3A-D79B-B863-D1770C945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1EFD8B-1535-47EE-F086-FCAA7BDC3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810BEFA-D1AF-FF01-8CE9-188FD2E386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077F9AD-43F5-E495-943C-3D66A965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384299-AE95-32E7-15D2-9A6134B1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EE3A60-8814-7227-516F-A9DEEF40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0073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160FEB-F098-E497-30D0-7D95F036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95BC67-0028-A5B3-44E0-C0B36CB8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4D6775-2873-E0F1-901B-88BD144DD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D0DAD-E19D-D2EE-2159-E91ECFF81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34279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26AFD96-7FD4-0DB3-8548-5E15B43F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052D62-323D-DB1E-0431-3F775728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76C1D49-C3CC-0F66-A2C0-A1BA118D7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2983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51328-87C3-EC93-E5C6-B3F392A35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84D85-969A-3E9E-C9B7-F47ACF0B6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F5BC8E-F9FD-9225-AC0A-FACD3EC47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A45621-F750-1167-BB77-63803169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7CE253-E478-3A48-F96C-A7E0F605C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FC9B1E-93B1-F71C-313A-22C634E8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2611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3D73C-8B18-0D96-CBB0-DE82A4D0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6FB2C1-3355-4392-A598-806AA0960B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BA382A-A482-7B86-36A4-5133038BC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6B34BD-16C5-4F24-8FFD-9AA0BD26F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E1AFE4-89C3-0683-FCA4-A2B4E425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7CF195-A04B-5213-45A0-F99B001F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63580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C94C8E-832E-5895-CB38-3AE1BCD2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4CC6AD4-41F5-9CCC-A8B6-A877937B0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F517C1-9BED-66F8-4447-3F5AAA776D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A276-4AD1-EF40-BBC1-65EACFADE118}" type="datetimeFigureOut">
              <a:rPr lang="es-CR" smtClean="0"/>
              <a:t>9/11/22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EEC650-5A2A-3422-F0E8-62B7D5170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09771E-E191-EF60-AD75-CBC1495B7F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709F-1AC7-5044-B3A7-EF00FEBEE16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577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84F90-451A-F744-743E-FB919142D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823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CR" dirty="0"/>
              <a:t>15 </a:t>
            </a:r>
            <a:r>
              <a:rPr lang="es-CR" dirty="0" err="1"/>
              <a:t>years</a:t>
            </a:r>
            <a:r>
              <a:rPr lang="es-CR" dirty="0"/>
              <a:t> </a:t>
            </a:r>
            <a:r>
              <a:rPr lang="es-CR" dirty="0" err="1"/>
              <a:t>old</a:t>
            </a:r>
            <a:r>
              <a:rPr lang="es-CR" dirty="0"/>
              <a:t> </a:t>
            </a:r>
            <a:r>
              <a:rPr lang="es-CR" dirty="0" err="1"/>
              <a:t>teenager</a:t>
            </a:r>
            <a:br>
              <a:rPr lang="es-CR" dirty="0"/>
            </a:br>
            <a:r>
              <a:rPr lang="es-CR" dirty="0" err="1"/>
              <a:t>Healthy</a:t>
            </a:r>
            <a:r>
              <a:rPr lang="es-CR" dirty="0"/>
              <a:t>,</a:t>
            </a:r>
            <a:br>
              <a:rPr lang="es-CR" dirty="0"/>
            </a:br>
            <a:r>
              <a:rPr lang="es-CR" dirty="0"/>
              <a:t>No trauma, </a:t>
            </a:r>
            <a:r>
              <a:rPr lang="es-CR" dirty="0" err="1"/>
              <a:t>not</a:t>
            </a:r>
            <a:r>
              <a:rPr lang="es-CR" dirty="0"/>
              <a:t> a sport </a:t>
            </a:r>
            <a:r>
              <a:rPr lang="es-CR" dirty="0" err="1"/>
              <a:t>girl</a:t>
            </a:r>
            <a:br>
              <a:rPr lang="es-CR" dirty="0"/>
            </a:br>
            <a:r>
              <a:rPr lang="es-CR" dirty="0"/>
              <a:t>6 </a:t>
            </a:r>
            <a:r>
              <a:rPr lang="es-CR" dirty="0" err="1"/>
              <a:t>months</a:t>
            </a:r>
            <a:r>
              <a:rPr lang="es-CR" dirty="0"/>
              <a:t> </a:t>
            </a:r>
            <a:r>
              <a:rPr lang="es-CR" dirty="0" err="1"/>
              <a:t>pain</a:t>
            </a:r>
            <a:r>
              <a:rPr lang="es-CR" dirty="0"/>
              <a:t> </a:t>
            </a:r>
            <a:r>
              <a:rPr lang="es-CR" dirty="0" err="1"/>
              <a:t>on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knee</a:t>
            </a:r>
            <a:r>
              <a:rPr lang="es-CR" dirty="0"/>
              <a:t> </a:t>
            </a:r>
            <a:r>
              <a:rPr lang="es-CR" dirty="0" err="1"/>
              <a:t>that</a:t>
            </a:r>
            <a:r>
              <a:rPr lang="es-CR" dirty="0"/>
              <a:t> has </a:t>
            </a:r>
            <a:r>
              <a:rPr lang="es-CR" dirty="0" err="1"/>
              <a:t>increase</a:t>
            </a:r>
            <a:r>
              <a:rPr lang="es-CR" dirty="0"/>
              <a:t>, </a:t>
            </a:r>
            <a:r>
              <a:rPr lang="es-CR" dirty="0" err="1"/>
              <a:t>now</a:t>
            </a:r>
            <a:r>
              <a:rPr lang="es-CR" dirty="0"/>
              <a:t> </a:t>
            </a:r>
            <a:r>
              <a:rPr lang="es-CR" dirty="0" err="1"/>
              <a:t>limping</a:t>
            </a:r>
            <a:r>
              <a:rPr lang="es-CR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08E7CCF-ECE8-D363-D7A1-ECD87B7D9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187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A9AB51C-F053-0A82-64D1-2420D1DFF018}"/>
              </a:ext>
            </a:extLst>
          </p:cNvPr>
          <p:cNvSpPr txBox="1"/>
          <p:nvPr/>
        </p:nvSpPr>
        <p:spPr>
          <a:xfrm>
            <a:off x="1654139" y="565079"/>
            <a:ext cx="2448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 err="1"/>
              <a:t>First</a:t>
            </a:r>
            <a:r>
              <a:rPr lang="es-CR" dirty="0"/>
              <a:t> MRI: date 5-4-2022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F85ACEF-19D9-2397-52F3-3C10C7C53C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807"/>
          <a:stretch/>
        </p:blipFill>
        <p:spPr>
          <a:xfrm>
            <a:off x="167164" y="1336578"/>
            <a:ext cx="3509318" cy="44622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3209E2F-FD1D-75DB-2142-AA8DD7998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22" y="1356482"/>
            <a:ext cx="4103155" cy="44423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19B9B9C-618A-C46F-19D4-114E2493EB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534"/>
          <a:stretch/>
        </p:blipFill>
        <p:spPr>
          <a:xfrm>
            <a:off x="8373761" y="1362666"/>
            <a:ext cx="3651075" cy="444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98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0DD8BD6-FE91-181F-2A0B-D2DE5137CCA2}"/>
              </a:ext>
            </a:extLst>
          </p:cNvPr>
          <p:cNvSpPr txBox="1"/>
          <p:nvPr/>
        </p:nvSpPr>
        <p:spPr>
          <a:xfrm>
            <a:off x="605481" y="432487"/>
            <a:ext cx="2710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dirty="0"/>
              <a:t>Following MRI: 10-31-2022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87E6DBA-E0A1-9B97-2766-BBA369EED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8" y="1643477"/>
            <a:ext cx="3850937" cy="448550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A246F62-07BD-8579-380A-2533B9AEC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006" y="1643477"/>
            <a:ext cx="3888281" cy="44855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F45DB3-A0AB-E777-8608-C167AE2B75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641" y="1643477"/>
            <a:ext cx="3516739" cy="448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668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528D49A-CD66-7BF7-44A7-D9EF7A7ED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540" y="1507552"/>
            <a:ext cx="3850937" cy="448550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A593913-5E7C-A46E-D2E0-F213AF4F5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07"/>
          <a:stretch/>
        </p:blipFill>
        <p:spPr>
          <a:xfrm>
            <a:off x="1303986" y="1530783"/>
            <a:ext cx="3509318" cy="446227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A1EFAF0-8853-DEE0-AF29-CBE4A325965B}"/>
              </a:ext>
            </a:extLst>
          </p:cNvPr>
          <p:cNvSpPr txBox="1"/>
          <p:nvPr/>
        </p:nvSpPr>
        <p:spPr>
          <a:xfrm>
            <a:off x="2122273" y="98304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/>
              <a:t>5-4-2022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76CD1C3-FAE8-0E4D-F7D9-A8441C1A829A}"/>
              </a:ext>
            </a:extLst>
          </p:cNvPr>
          <p:cNvSpPr txBox="1"/>
          <p:nvPr/>
        </p:nvSpPr>
        <p:spPr>
          <a:xfrm>
            <a:off x="5693376" y="983048"/>
            <a:ext cx="6098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R" dirty="0"/>
              <a:t>10-31-2022</a:t>
            </a:r>
          </a:p>
        </p:txBody>
      </p:sp>
    </p:spTree>
    <p:extLst>
      <p:ext uri="{BB962C8B-B14F-4D97-AF65-F5344CB8AC3E}">
        <p14:creationId xmlns:p14="http://schemas.microsoft.com/office/powerpoint/2010/main" val="35882379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39</Words>
  <Application>Microsoft Macintosh PowerPoint</Application>
  <PresentationFormat>Panorámica</PresentationFormat>
  <Paragraphs>5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15 years old teenager Healthy, No trauma, not a sport girl 6 months pain on the knee that has increase, now limping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years old teenager Healthy, No trauma, not a sport girl 6 months pain on the knee that has increase, now limping </dc:title>
  <dc:creator>Microsoft Office User</dc:creator>
  <cp:lastModifiedBy>Microsoft Office User</cp:lastModifiedBy>
  <cp:revision>2</cp:revision>
  <dcterms:created xsi:type="dcterms:W3CDTF">2022-11-09T19:58:33Z</dcterms:created>
  <dcterms:modified xsi:type="dcterms:W3CDTF">2022-11-09T20:09:27Z</dcterms:modified>
</cp:coreProperties>
</file>