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B2D10-4AED-4D86-9A42-3FDF344BA2E3}" type="datetimeFigureOut">
              <a:rPr lang="nb-NO" smtClean="0"/>
              <a:t>03.11.2022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5E60-19A1-456B-A472-F197D64B99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4642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B2D10-4AED-4D86-9A42-3FDF344BA2E3}" type="datetimeFigureOut">
              <a:rPr lang="nb-NO" smtClean="0"/>
              <a:t>03.11.2022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5E60-19A1-456B-A472-F197D64B99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413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B2D10-4AED-4D86-9A42-3FDF344BA2E3}" type="datetimeFigureOut">
              <a:rPr lang="nb-NO" smtClean="0"/>
              <a:t>03.11.2022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5E60-19A1-456B-A472-F197D64B99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414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B2D10-4AED-4D86-9A42-3FDF344BA2E3}" type="datetimeFigureOut">
              <a:rPr lang="nb-NO" smtClean="0"/>
              <a:t>03.11.2022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5E60-19A1-456B-A472-F197D64B99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2618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B2D10-4AED-4D86-9A42-3FDF344BA2E3}" type="datetimeFigureOut">
              <a:rPr lang="nb-NO" smtClean="0"/>
              <a:t>03.11.2022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5E60-19A1-456B-A472-F197D64B99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5725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B2D10-4AED-4D86-9A42-3FDF344BA2E3}" type="datetimeFigureOut">
              <a:rPr lang="nb-NO" smtClean="0"/>
              <a:t>03.11.2022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5E60-19A1-456B-A472-F197D64B99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7202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B2D10-4AED-4D86-9A42-3FDF344BA2E3}" type="datetimeFigureOut">
              <a:rPr lang="nb-NO" smtClean="0"/>
              <a:t>03.11.2022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5E60-19A1-456B-A472-F197D64B99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3725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B2D10-4AED-4D86-9A42-3FDF344BA2E3}" type="datetimeFigureOut">
              <a:rPr lang="nb-NO" smtClean="0"/>
              <a:t>03.11.2022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5E60-19A1-456B-A472-F197D64B99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1422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B2D10-4AED-4D86-9A42-3FDF344BA2E3}" type="datetimeFigureOut">
              <a:rPr lang="nb-NO" smtClean="0"/>
              <a:t>03.11.2022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5E60-19A1-456B-A472-F197D64B99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5837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B2D10-4AED-4D86-9A42-3FDF344BA2E3}" type="datetimeFigureOut">
              <a:rPr lang="nb-NO" smtClean="0"/>
              <a:t>03.11.2022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5E60-19A1-456B-A472-F197D64B99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7339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B2D10-4AED-4D86-9A42-3FDF344BA2E3}" type="datetimeFigureOut">
              <a:rPr lang="nb-NO" smtClean="0"/>
              <a:t>03.11.2022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5E60-19A1-456B-A472-F197D64B99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8258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B2D10-4AED-4D86-9A42-3FDF344BA2E3}" type="datetimeFigureOut">
              <a:rPr lang="nb-NO" smtClean="0"/>
              <a:t>03.11.2022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A5E60-19A1-456B-A472-F197D64B99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832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Right </a:t>
            </a:r>
            <a:r>
              <a:rPr lang="nb-NO" dirty="0" err="1" smtClean="0"/>
              <a:t>knee</a:t>
            </a:r>
            <a:r>
              <a:rPr lang="nb-NO" dirty="0" smtClean="0"/>
              <a:t>,</a:t>
            </a:r>
            <a:br>
              <a:rPr lang="nb-NO" dirty="0" smtClean="0"/>
            </a:br>
            <a:r>
              <a:rPr lang="nb-NO" dirty="0" smtClean="0"/>
              <a:t> </a:t>
            </a:r>
            <a:r>
              <a:rPr lang="nb-NO" dirty="0" err="1" smtClean="0"/>
              <a:t>oct</a:t>
            </a:r>
            <a:r>
              <a:rPr lang="nb-NO" dirty="0" smtClean="0"/>
              <a:t> 2022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592" y="97103"/>
            <a:ext cx="6827079" cy="643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57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Left</a:t>
            </a:r>
            <a:r>
              <a:rPr lang="nb-NO" dirty="0" smtClean="0"/>
              <a:t> </a:t>
            </a:r>
            <a:r>
              <a:rPr lang="nb-NO" dirty="0" err="1" smtClean="0"/>
              <a:t>knee</a:t>
            </a:r>
            <a:r>
              <a:rPr lang="nb-NO" dirty="0" smtClean="0"/>
              <a:t>, </a:t>
            </a:r>
            <a:br>
              <a:rPr lang="nb-NO" dirty="0" smtClean="0"/>
            </a:br>
            <a:r>
              <a:rPr lang="nb-NO" dirty="0" err="1" smtClean="0"/>
              <a:t>oct</a:t>
            </a:r>
            <a:r>
              <a:rPr lang="nb-NO" dirty="0" smtClean="0"/>
              <a:t> 2022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80" y="232187"/>
            <a:ext cx="7041639" cy="656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12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62976"/>
            <a:ext cx="5133230" cy="1325563"/>
          </a:xfrm>
        </p:spPr>
        <p:txBody>
          <a:bodyPr/>
          <a:lstStyle/>
          <a:p>
            <a:r>
              <a:rPr lang="nb-NO" dirty="0" smtClean="0"/>
              <a:t>MRI </a:t>
            </a:r>
            <a:r>
              <a:rPr lang="nb-NO" dirty="0" err="1" smtClean="0"/>
              <a:t>left</a:t>
            </a:r>
            <a:r>
              <a:rPr lang="nb-NO" dirty="0" smtClean="0"/>
              <a:t> </a:t>
            </a:r>
            <a:r>
              <a:rPr lang="nb-NO" dirty="0" err="1" smtClean="0"/>
              <a:t>knee</a:t>
            </a:r>
            <a:r>
              <a:rPr lang="nb-NO" dirty="0" smtClean="0"/>
              <a:t> </a:t>
            </a:r>
            <a:r>
              <a:rPr lang="nb-NO" dirty="0" err="1" smtClean="0"/>
              <a:t>july</a:t>
            </a:r>
            <a:r>
              <a:rPr lang="nb-NO" dirty="0" smtClean="0"/>
              <a:t> 2020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491" y="302672"/>
            <a:ext cx="4592389" cy="636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21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 txBox="1">
            <a:spLocks/>
          </p:cNvSpPr>
          <p:nvPr/>
        </p:nvSpPr>
        <p:spPr>
          <a:xfrm>
            <a:off x="534061" y="256613"/>
            <a:ext cx="72052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smtClean="0"/>
              <a:t>MRI </a:t>
            </a:r>
            <a:r>
              <a:rPr lang="nb-NO" dirty="0" err="1" smtClean="0"/>
              <a:t>left</a:t>
            </a:r>
            <a:r>
              <a:rPr lang="nb-NO" dirty="0" smtClean="0"/>
              <a:t> </a:t>
            </a:r>
            <a:r>
              <a:rPr lang="nb-NO" dirty="0" err="1" smtClean="0"/>
              <a:t>knee</a:t>
            </a:r>
            <a:r>
              <a:rPr lang="nb-NO" dirty="0" smtClean="0"/>
              <a:t> </a:t>
            </a:r>
            <a:r>
              <a:rPr lang="nb-NO" dirty="0" err="1" smtClean="0"/>
              <a:t>may</a:t>
            </a:r>
            <a:r>
              <a:rPr lang="nb-NO" dirty="0" smtClean="0"/>
              <a:t> 2022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99" y="1355631"/>
            <a:ext cx="3397165" cy="5116821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664" y="1355631"/>
            <a:ext cx="3573522" cy="5116821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1530" y="1355631"/>
            <a:ext cx="3291940" cy="511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80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23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Office-tema</vt:lpstr>
      <vt:lpstr>Right knee,  oct 2022</vt:lpstr>
      <vt:lpstr>Left knee,  oct 2022</vt:lpstr>
      <vt:lpstr>MRI left knee july 2020</vt:lpstr>
      <vt:lpstr>PowerPoint-presentasjon</vt:lpstr>
    </vt:vector>
  </TitlesOfParts>
  <Company>Helse Midt-Norge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Right knee,  oct 22</dc:title>
  <dc:creator>Kolnes, Kristian</dc:creator>
  <cp:lastModifiedBy>Kolnes, Kristian</cp:lastModifiedBy>
  <cp:revision>4</cp:revision>
  <dcterms:created xsi:type="dcterms:W3CDTF">2022-11-03T22:15:32Z</dcterms:created>
  <dcterms:modified xsi:type="dcterms:W3CDTF">2022-11-03T22:37:45Z</dcterms:modified>
</cp:coreProperties>
</file>