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Normal labs Bone scan “may represent loosening of the prosthesis at the distal femur”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TKA11/21 in Africa  Ambulates with cane, pain worse with prolonged ambulation relieved with rest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9653d728d9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9653d728d9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1.jpg"/><Relationship Id="rId5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18764" l="18779" r="35260" t="13808"/>
          <a:stretch/>
        </p:blipFill>
        <p:spPr>
          <a:xfrm>
            <a:off x="2415850" y="801500"/>
            <a:ext cx="2223900" cy="326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b="19012" l="18865" r="35532" t="14088"/>
          <a:stretch/>
        </p:blipFill>
        <p:spPr>
          <a:xfrm>
            <a:off x="4639750" y="801500"/>
            <a:ext cx="2223900" cy="326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5">
            <a:alphaModFix/>
          </a:blip>
          <a:srcRect b="19399" l="18864" r="33219" t="13706"/>
          <a:stretch/>
        </p:blipFill>
        <p:spPr>
          <a:xfrm>
            <a:off x="45175" y="801500"/>
            <a:ext cx="2336800" cy="326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6">
            <a:alphaModFix/>
          </a:blip>
          <a:srcRect b="18764" l="19160" r="36280" t="13808"/>
          <a:stretch/>
        </p:blipFill>
        <p:spPr>
          <a:xfrm>
            <a:off x="6931400" y="801500"/>
            <a:ext cx="2156175" cy="32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3397950" y="191900"/>
            <a:ext cx="65025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Sag PD MAVRIC</a:t>
            </a:r>
            <a:endParaRPr sz="1900">
              <a:solidFill>
                <a:schemeClr val="dk1"/>
              </a:solidFill>
            </a:endParaRPr>
          </a:p>
        </p:txBody>
      </p:sp>
      <p:cxnSp>
        <p:nvCxnSpPr>
          <p:cNvPr id="59" name="Google Shape;59;p13"/>
          <p:cNvCxnSpPr/>
          <p:nvPr/>
        </p:nvCxnSpPr>
        <p:spPr>
          <a:xfrm flipH="1">
            <a:off x="3702800" y="1467550"/>
            <a:ext cx="56400" cy="4290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0" name="Google Shape;60;p13"/>
          <p:cNvCxnSpPr/>
          <p:nvPr/>
        </p:nvCxnSpPr>
        <p:spPr>
          <a:xfrm>
            <a:off x="3262500" y="1399825"/>
            <a:ext cx="67800" cy="4854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1" name="Google Shape;61;p13"/>
          <p:cNvSpPr txBox="1"/>
          <p:nvPr/>
        </p:nvSpPr>
        <p:spPr>
          <a:xfrm>
            <a:off x="745175" y="4278500"/>
            <a:ext cx="8342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Is this Osteolysis or a normal surgical contour around the peg in the notch?</a:t>
            </a:r>
            <a:endParaRPr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4"/>
          <p:cNvPicPr preferRelativeResize="0"/>
          <p:nvPr/>
        </p:nvPicPr>
        <p:blipFill rotWithShape="1">
          <a:blip r:embed="rId3">
            <a:alphaModFix/>
          </a:blip>
          <a:srcRect b="24412" l="33434" r="25737" t="21227"/>
          <a:stretch/>
        </p:blipFill>
        <p:spPr>
          <a:xfrm>
            <a:off x="-7" y="573738"/>
            <a:ext cx="2942182" cy="3917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 rotWithShape="1">
          <a:blip r:embed="rId4">
            <a:alphaModFix/>
          </a:blip>
          <a:srcRect b="20598" l="32937" r="21954" t="25463"/>
          <a:stretch/>
        </p:blipFill>
        <p:spPr>
          <a:xfrm>
            <a:off x="5777375" y="587037"/>
            <a:ext cx="3253724" cy="389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 rotWithShape="1">
          <a:blip r:embed="rId5">
            <a:alphaModFix/>
          </a:blip>
          <a:srcRect b="23963" l="35232" r="26662" t="22102"/>
          <a:stretch/>
        </p:blipFill>
        <p:spPr>
          <a:xfrm>
            <a:off x="2942175" y="587038"/>
            <a:ext cx="2748850" cy="38906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1693350" y="96750"/>
            <a:ext cx="65025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COR PD MAVRIC                                 COR STIR MAVRIC</a:t>
            </a:r>
            <a:endParaRPr sz="1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