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668D-D3A3-6B29-6C33-41C94C7EB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2C690-4DED-EE52-E7C5-30D56DF3C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326BC-8BF1-3CB4-882E-5E75D0BE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16058-B1CB-B675-E637-B5EE42B72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00E21-DF5E-16E0-44D0-EFF0188B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1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1A3-2B02-2B18-0EB0-5049CC25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B8DAC-22B1-6E3A-647A-16D77619C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EBFAA-844E-D1CC-05F4-854B91A0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3234-19CF-15A5-8E94-C39047D9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4A3E9-9B08-B894-AD48-171AFEC1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0F932-357D-98ED-465B-C204B0A09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7CB69-2B86-D050-D773-68A6431A0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CA016-A40E-714E-BE82-DF462567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FB55A-765E-FD79-2681-CC78FE1C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28E2B-725A-23BE-9EFF-CDA61C23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4C46-5C97-9C60-3B7C-5F4FFB46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84047-FEF8-C433-A3FD-12E3CA52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9A9C-27FB-BBF8-C860-EC3D69E6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B8763-4C85-EBE8-30DC-B5EC69AC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07866-FBC0-1724-212A-EECBD506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3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0445-D3A3-8E4F-63AE-700978A6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A1DAC-0C6B-7514-6E48-ED577B78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5661-7B95-A0A0-E3CE-04C9052C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F0E36-FC23-3F05-0F39-BF927DFD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81A1-CAF8-826B-DC02-D14E1F6A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6360-677E-472E-5E2E-711368E2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976C-AB94-91AC-87D2-C553B8260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A09E4-1CA4-B18B-2B56-FB11AE4A5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C9250-9605-6045-0FF1-6805646D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9CD3E-6034-8C6F-6D16-84AD06E3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49290-3F85-4EB4-274B-6A7970B8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05E7-7654-BECC-0382-A8422A18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B7BBE-C04D-8AA4-AE89-EE7D612D6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AF3EC-C7A2-616E-D2EE-4DA30B480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B0746-BF21-485A-C704-259B3BBE0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50B90-62E1-8C39-EA55-C4E7C6588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24B5E-5CFD-A859-6462-47F88161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64F4A-9C51-5288-244F-795AE17A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C619D-79C7-F355-4717-C01B4E85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27E8-3803-8E47-3171-C220CA73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1417D-5090-5B67-4D95-BC7D9333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87EC8-4CB3-A525-3F51-E1C836B1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75553-9429-DF2B-EF01-0E7DD99C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907F8F-FA8A-80E7-22D1-4E219F66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660AC-2DEE-3C5F-E55E-3DE95261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221E6-16EC-DC81-3028-26AC2A1E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5232-1583-3517-09A6-7857996BE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0EBEF-2ADC-E3DA-EDA2-C4CF5A50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2D046-A516-D8D1-DF0D-FD8A6B569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C568D-AEB9-D434-B4F0-A05169D73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AF48B-CAEB-DE67-640A-43E8AFF5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6FD34-70B3-B0E4-EAEF-12103246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1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9C980-34D4-660C-CBE3-F65EC75C8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1EB27-B708-BF6D-97FA-EEE578575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C7171-4B6F-0773-7FCF-75EB1E103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6ECC0-AC97-E8B1-6F67-C9CD411F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E6A5-A0E6-2DE7-E5CB-FAECBA4D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492B9-1D99-C71D-ACA6-5807C4F0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60534-B654-2D89-857C-AB15AD4C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A00C8-3DDB-6C06-51F1-AC65DF1DA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9BF43-58F5-C90B-6001-FFC5D813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2834F-DC03-47BB-8E76-813885500B9D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7739A-D3EA-BA95-CA0E-B33B27FCC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FA613-6E6E-1C74-CCBC-157D5BE51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C558D-66A9-45D9-A7CF-9C5007F65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9259-4A00-6381-1D06-696455672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Foot pain- esp. right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A662A-4593-DC1B-7A8E-2F4FC77D0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90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75D3-825E-23EA-7023-F998E56A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to make it easier for y’all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A8D7B-15F0-ACE7-9252-DC8FBB323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74" y="1725199"/>
            <a:ext cx="3975652" cy="47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6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B4BB-63C5-608A-DA05-9D2E18469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recons of all 5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46B01-9FBC-200F-6E80-B0A0E3B86E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84970-57A2-EC72-6C31-7AAC3D6C5F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6424E-1B0E-7ECC-E23D-D706C79E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99" y="1338262"/>
            <a:ext cx="4642610" cy="54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0F682-6103-06E7-BC85-B6F372E8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34" y="0"/>
            <a:ext cx="58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4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42BA84-A33A-E090-0478-D057DE1D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34" y="0"/>
            <a:ext cx="58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7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5963D-BFEA-B17D-4C38-7F739AD6D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199" y="0"/>
            <a:ext cx="58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7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018A5A-B222-CCC2-B8BC-061B85D2A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442" y="-1"/>
            <a:ext cx="5914819" cy="690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0BDB-2963-FFD8-9BAF-6A7E30F2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A470C2-BA3C-E703-9AE2-A9D5F451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Hallux valgus with chronic plantar plate degeneration and tearing of first MTP joint.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Full-thickness tear of the third MTP joint plantar plate with proximal retraction, grade 2 sprain of the collateral ligaments, tibial more than fibular, and dorsal subluxation at the MTP joint.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9F84-391B-06B4-B91F-6A5A471D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B7E1D1-9D9F-B746-AEED-E15F2114F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123777" cy="37629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D6B341-173D-55B9-254E-478C2F15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939" y="3572150"/>
            <a:ext cx="89916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6A77-D851-B30A-5F48-3390E3E4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6B1A-9D6A-2D80-25A0-D43FE364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60BAD-A0B5-E7F8-F05B-1BD22975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9" y="1251295"/>
            <a:ext cx="3874125" cy="4645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EE0A0-F852-925E-2448-72E8548B9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938" y="1251294"/>
            <a:ext cx="3874124" cy="4645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4F714-CA0F-20A7-6E26-7B688EA7E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606" y="1251294"/>
            <a:ext cx="3874124" cy="46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5492-5584-AAED-C57F-7C8500A6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F305-EBFC-C2BF-B704-E45B908C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D1387-A74B-BF1E-618A-7DFC32298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42" y="1494802"/>
            <a:ext cx="3904343" cy="4682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50DFBF-95B6-6BEC-1531-1B136B454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249" y="1494802"/>
            <a:ext cx="3904343" cy="4682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A36F9-6C80-B94C-8A5A-31CD3184C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121" y="1494802"/>
            <a:ext cx="3933004" cy="471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CEBDE-4815-DB8B-776E-4A05DB95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31" y="895143"/>
            <a:ext cx="4791075" cy="4838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0EBA3-8236-1D9B-D9A9-EDEF9D4E8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30" y="895143"/>
            <a:ext cx="47815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8BC7-DC25-3DB9-4D00-40114A1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76026-46C0-5405-EAAE-960CCA4B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7906"/>
            <a:ext cx="4791075" cy="4838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44E14D-C75C-BABB-34B1-60A51382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45" y="1037431"/>
            <a:ext cx="47815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6CDB-10E3-F62D-3916-5B8A8B64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5361A-8FDF-0DA2-6B91-63984CE2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51" y="1291569"/>
            <a:ext cx="3564706" cy="4274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12884-ECCD-337C-7F24-70900C44C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09" y="1291569"/>
            <a:ext cx="3564706" cy="4274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6FF427-CD46-21B1-C7FD-B3592A364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219" y="1291569"/>
            <a:ext cx="3564706" cy="427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8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5A93-9B25-8AAE-8D03-9D74B251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148" y="2766218"/>
            <a:ext cx="10515600" cy="1325563"/>
          </a:xfrm>
        </p:spPr>
        <p:txBody>
          <a:bodyPr/>
          <a:lstStyle/>
          <a:p>
            <a:r>
              <a:rPr lang="en-US" dirty="0"/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342903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75D3-825E-23EA-7023-F998E56A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to make it easier for y’all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41353-166A-D086-DA6F-19D242FF9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3" y="1557752"/>
            <a:ext cx="4781550" cy="482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FE4DE7-FC66-E566-C55D-ECB5132DF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738" y="1557752"/>
            <a:ext cx="47815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81</Words>
  <Application>Microsoft Office PowerPoint</Application>
  <PresentationFormat>Widescreen</PresentationFormat>
  <Paragraphs>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Foot pain- esp. right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What do you see?</vt:lpstr>
      <vt:lpstr>3D to make it easier for y’all</vt:lpstr>
      <vt:lpstr>3D to make it easier for y’all</vt:lpstr>
      <vt:lpstr>3D recons of all 5 plates</vt:lpstr>
      <vt:lpstr>PowerPoint Presentation</vt:lpstr>
      <vt:lpstr>PowerPoint Presentation</vt:lpstr>
      <vt:lpstr>PowerPoint Presentation</vt:lpstr>
      <vt:lpstr>PowerPoint Presentation</vt:lpstr>
      <vt:lpstr>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pain- esp right</dc:title>
  <dc:creator>Avneesh</dc:creator>
  <cp:lastModifiedBy>Avneesh</cp:lastModifiedBy>
  <cp:revision>2</cp:revision>
  <dcterms:created xsi:type="dcterms:W3CDTF">2022-10-22T18:41:54Z</dcterms:created>
  <dcterms:modified xsi:type="dcterms:W3CDTF">2022-10-22T21:54:12Z</dcterms:modified>
</cp:coreProperties>
</file>