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2e8ea8b7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2e8ea8b7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2e8ea8b7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62e8ea8b7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2e8ea8b7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62e8ea8b7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3157" l="24719" r="21377" t="6470"/>
          <a:stretch/>
        </p:blipFill>
        <p:spPr>
          <a:xfrm>
            <a:off x="5628325" y="614788"/>
            <a:ext cx="2372576" cy="391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3198" l="19784" r="20659" t="7342"/>
          <a:stretch/>
        </p:blipFill>
        <p:spPr>
          <a:xfrm>
            <a:off x="943037" y="614800"/>
            <a:ext cx="2651352" cy="3913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1039125" y="1818400"/>
            <a:ext cx="554100" cy="103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" name="Google Shape;57;p13"/>
          <p:cNvCxnSpPr/>
          <p:nvPr/>
        </p:nvCxnSpPr>
        <p:spPr>
          <a:xfrm>
            <a:off x="6217225" y="1922325"/>
            <a:ext cx="606300" cy="173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" name="Google Shape;58;p13"/>
          <p:cNvSpPr txBox="1"/>
          <p:nvPr/>
        </p:nvSpPr>
        <p:spPr>
          <a:xfrm>
            <a:off x="69275" y="4572000"/>
            <a:ext cx="734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Graft covers humeral head + apex, suture hole can be normal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767550" y="287600"/>
            <a:ext cx="734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Glenoid anchors usually around 11-1:00 best seen on Sag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14031" l="2458" r="14774" t="6515"/>
          <a:stretch/>
        </p:blipFill>
        <p:spPr>
          <a:xfrm>
            <a:off x="3255800" y="394913"/>
            <a:ext cx="3619500" cy="384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3428975" y="1217525"/>
            <a:ext cx="484800" cy="502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" name="Google Shape;66;p14"/>
          <p:cNvCxnSpPr/>
          <p:nvPr/>
        </p:nvCxnSpPr>
        <p:spPr>
          <a:xfrm>
            <a:off x="5282025" y="836525"/>
            <a:ext cx="51900" cy="65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" name="Google Shape;67;p14"/>
          <p:cNvSpPr txBox="1"/>
          <p:nvPr/>
        </p:nvSpPr>
        <p:spPr>
          <a:xfrm>
            <a:off x="3255800" y="4317475"/>
            <a:ext cx="734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Intact humeral + glenoid attachment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7593" l="6409" r="10027" t="4004"/>
          <a:stretch/>
        </p:blipFill>
        <p:spPr>
          <a:xfrm>
            <a:off x="3099950" y="346375"/>
            <a:ext cx="3654151" cy="4277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/>
          <p:nvPr/>
        </p:nvCxnSpPr>
        <p:spPr>
          <a:xfrm flipH="1">
            <a:off x="5109000" y="813950"/>
            <a:ext cx="225000" cy="91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" name="Google Shape;74;p15"/>
          <p:cNvSpPr txBox="1"/>
          <p:nvPr/>
        </p:nvSpPr>
        <p:spPr>
          <a:xfrm>
            <a:off x="3099950" y="4623950"/>
            <a:ext cx="734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Graft failure at </a:t>
            </a:r>
            <a:r>
              <a:rPr lang="en" sz="1600">
                <a:solidFill>
                  <a:schemeClr val="dk1"/>
                </a:solidFill>
              </a:rPr>
              <a:t> Glenoid attachment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10879" l="5622" r="3690" t="5368"/>
          <a:stretch/>
        </p:blipFill>
        <p:spPr>
          <a:xfrm>
            <a:off x="2996050" y="259775"/>
            <a:ext cx="3965850" cy="4052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6"/>
          <p:cNvCxnSpPr/>
          <p:nvPr/>
        </p:nvCxnSpPr>
        <p:spPr>
          <a:xfrm>
            <a:off x="3792675" y="484900"/>
            <a:ext cx="363900" cy="8313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p16"/>
          <p:cNvSpPr txBox="1"/>
          <p:nvPr/>
        </p:nvSpPr>
        <p:spPr>
          <a:xfrm>
            <a:off x="3099950" y="4623950"/>
            <a:ext cx="734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Graft failure at  Humeral attachment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