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F1C31-91E0-A738-8D8C-1BF2B63C5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7A912-181D-9E33-5CB8-BA623AF06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EBC18A-59DD-C7B2-240C-6CEE07FA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B593C6-7CDD-86C2-A208-10E313F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5A149E-BD13-E120-7648-79416F73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84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A2DD8-17FA-95E7-FD19-54002B12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B4624E-137A-0940-F002-0DE9694AF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39B299-001B-721D-AC29-0213FCB2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44FC00-D6B1-1A9C-64FD-9C41507B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286C7F-A9EB-97FA-C5D9-03524119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31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B374D-5411-7E87-0740-E3ECF63B9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6C0AC8D-6E1B-DD49-6E18-F46C8CBBE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8AF6D3-BC05-1C8F-A13A-FE4BBDDC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BFC3F1-120B-65CB-CC2F-86F382BF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A73D3E-FE23-3399-F959-D5248CB0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28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78AE1-05CE-8C48-BADB-62B98616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DE13E8-D87A-94E4-C292-1FCD2518A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D54D10-010F-C23B-F5DB-9F66B32A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32A6E4-1816-BA65-5E58-8C59F113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0212D9-3EDF-C818-2BD3-E7A52132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98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87640-2632-9E92-EB9B-33BA2666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E857D4-A3D2-D6C1-FD4A-E270D456A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F19B24-7846-F6AD-8871-2FAE09BA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E43E3-82A9-E5E0-7018-0F9AC3B0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825D3F-40B6-908E-DFC3-AA0649A3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26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D1BA3-4BCF-9F60-3F2A-28B3B7FA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2F0FF1-C9FF-6BDC-FF37-1BEA24939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98C553-42F4-B810-C7F4-14870BED2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922E5E-C87A-9582-34D1-11AE000D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AF24C9-86D2-3D30-5542-1F72B451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EEB02B-685B-5A2B-6A47-4B79D77F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78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59E72-04CC-96C2-9DBA-86B2200B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775BFF-3FAF-B77F-6DA2-2EBDBA719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8E4DE4-FF85-8395-65F7-4159A2902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3040F6-6300-6503-458A-71F75ECA4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6F24018-B103-4899-7A69-9FC98F009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BB7869D-6EE4-A0C1-AFE6-02B57E51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2B189D-3261-52D0-5A99-FD5B1DB2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7F1352A-0CA5-9A0A-02D1-7E40C69D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6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72EDD-0DA9-512C-D573-3DD790AD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8C8F60F-F339-7B60-2F3B-8EE35CE0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DFCB26B-A4D0-14EC-1740-2541C02D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6790AC8-6FD0-0878-CD50-FB44CE3A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33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FE9DDCC-1D20-CCC0-CF41-2465F68B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262E05-C1EB-05FD-520F-C977AABC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7C84A5-B41F-3E0A-4151-9EC7A293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39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E02C7-514F-7BFC-DCCC-58ABAA0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36C69A-5E35-F64C-72AC-308C090D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56AE33-8BD1-3D16-0AE2-E8BDAB42B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631F88-C87F-5033-6644-CE1EB666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D2453B-1B1F-32EE-5E63-AEA47BF4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CC46A3-F4BC-257A-E2CC-876C1C8E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5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D2B36-A98F-AEA3-920E-C9BDE527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FA8245-7590-5D66-7E13-7B24DB23F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B2B9D4-19F3-1DBE-4CFC-880555648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5EEB28-D927-74C4-404F-06E6A3AA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1EC629-7C79-9660-A9A2-3078EE07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7BFD69-B804-F61A-2A63-18C339B8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50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05A4CE-E2BB-DA6F-241B-D369C5CB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684641-F2C6-BF72-159E-5B5337A11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0836D7-9756-C364-1CF9-DD5F8B6FB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F785-E260-4FA5-8E32-7F66A06674FE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70481A-93C9-924D-7D95-5A9604469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13BCF6-29AB-BCA7-6E97-1F1C8F134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20A2-0C7B-454A-B030-620C556C15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19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128C2E0-2017-581F-640B-6C2027878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5677" y="2162345"/>
            <a:ext cx="6725055" cy="1125605"/>
          </a:xfrm>
        </p:spPr>
        <p:txBody>
          <a:bodyPr/>
          <a:lstStyle/>
          <a:p>
            <a:r>
              <a:rPr lang="pt-BR" dirty="0" err="1">
                <a:solidFill>
                  <a:srgbClr val="FF0000"/>
                </a:solidFill>
              </a:rPr>
              <a:t>Fem</a:t>
            </a:r>
            <a:r>
              <a:rPr lang="pt-BR" dirty="0">
                <a:solidFill>
                  <a:srgbClr val="FF0000"/>
                </a:solidFill>
              </a:rPr>
              <a:t>, 64y</a:t>
            </a:r>
          </a:p>
          <a:p>
            <a:r>
              <a:rPr lang="pt-BR" dirty="0">
                <a:solidFill>
                  <a:srgbClr val="FF0000"/>
                </a:solidFill>
              </a:rPr>
              <a:t>Both </a:t>
            </a:r>
            <a:r>
              <a:rPr lang="pt-BR" dirty="0" err="1">
                <a:solidFill>
                  <a:srgbClr val="FF0000"/>
                </a:solidFill>
              </a:rPr>
              <a:t>knee</a:t>
            </a:r>
            <a:r>
              <a:rPr lang="pt-BR" dirty="0">
                <a:solidFill>
                  <a:srgbClr val="FF0000"/>
                </a:solidFill>
              </a:rPr>
              <a:t> MRI </a:t>
            </a:r>
          </a:p>
        </p:txBody>
      </p:sp>
    </p:spTree>
    <p:extLst>
      <p:ext uri="{BB962C8B-B14F-4D97-AF65-F5344CB8AC3E}">
        <p14:creationId xmlns:p14="http://schemas.microsoft.com/office/powerpoint/2010/main" val="60577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AFB8E978-B5A2-01DC-4540-84C8AD05E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68" r="25075"/>
          <a:stretch/>
        </p:blipFill>
        <p:spPr>
          <a:xfrm>
            <a:off x="176165" y="171450"/>
            <a:ext cx="5603850" cy="65151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88189A2-5E2B-90FA-10CD-C18EF2437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11" r="19312"/>
          <a:stretch/>
        </p:blipFill>
        <p:spPr>
          <a:xfrm>
            <a:off x="5788405" y="171450"/>
            <a:ext cx="6014907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495D0B-E80C-D0EB-0883-EA2A10246B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8" r="24336"/>
          <a:stretch/>
        </p:blipFill>
        <p:spPr>
          <a:xfrm>
            <a:off x="402667" y="171450"/>
            <a:ext cx="5578679" cy="65151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432079A-F5D2-BCBA-DA4E-AC31CC7544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32" r="21234"/>
          <a:stretch/>
        </p:blipFill>
        <p:spPr>
          <a:xfrm>
            <a:off x="5989741" y="171450"/>
            <a:ext cx="5578679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CF596A-DDEF-1F64-2976-A5907500F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19" r="22860"/>
          <a:stretch/>
        </p:blipFill>
        <p:spPr>
          <a:xfrm>
            <a:off x="92275" y="171450"/>
            <a:ext cx="5679352" cy="65151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466312F-1567-CA0B-C710-FC1553ED0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63" r="22489"/>
          <a:stretch/>
        </p:blipFill>
        <p:spPr>
          <a:xfrm>
            <a:off x="5771627" y="171450"/>
            <a:ext cx="586390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pasqua gomes</dc:creator>
  <cp:lastModifiedBy>pasqua gomes</cp:lastModifiedBy>
  <cp:revision>1</cp:revision>
  <dcterms:created xsi:type="dcterms:W3CDTF">2022-09-29T15:31:59Z</dcterms:created>
  <dcterms:modified xsi:type="dcterms:W3CDTF">2022-09-29T15:33:01Z</dcterms:modified>
</cp:coreProperties>
</file>