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4EC3-DB8B-4792-A034-68FFB16929C5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90B-E28E-4FDC-B4BD-3E2817CEA9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10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4EC3-DB8B-4792-A034-68FFB16929C5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90B-E28E-4FDC-B4BD-3E2817CEA9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42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4EC3-DB8B-4792-A034-68FFB16929C5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90B-E28E-4FDC-B4BD-3E2817CEA9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51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4EC3-DB8B-4792-A034-68FFB16929C5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90B-E28E-4FDC-B4BD-3E2817CEA9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18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4EC3-DB8B-4792-A034-68FFB16929C5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90B-E28E-4FDC-B4BD-3E2817CEA9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05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4EC3-DB8B-4792-A034-68FFB16929C5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90B-E28E-4FDC-B4BD-3E2817CEA9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27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4EC3-DB8B-4792-A034-68FFB16929C5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90B-E28E-4FDC-B4BD-3E2817CEA9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16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4EC3-DB8B-4792-A034-68FFB16929C5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90B-E28E-4FDC-B4BD-3E2817CEA9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6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4EC3-DB8B-4792-A034-68FFB16929C5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90B-E28E-4FDC-B4BD-3E2817CEA9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5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4EC3-DB8B-4792-A034-68FFB16929C5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90B-E28E-4FDC-B4BD-3E2817CEA9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32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4EC3-DB8B-4792-A034-68FFB16929C5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90B-E28E-4FDC-B4BD-3E2817CEA9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4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A4EC3-DB8B-4792-A034-68FFB16929C5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3290B-E28E-4FDC-B4BD-3E2817CEA9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603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B25B3-EE8A-99AC-C713-26E00AEC90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Male, 47 </a:t>
            </a:r>
            <a:r>
              <a:rPr lang="pt-BR" dirty="0" err="1"/>
              <a:t>yo</a:t>
            </a:r>
            <a:r>
              <a:rPr lang="pt-BR" dirty="0"/>
              <a:t>, trauma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14474-83DB-8B57-BC0F-1FEB8E0FD7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943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2F0D-88AB-CFA9-593D-CE9B55C4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19E33-7E46-EFC1-78F8-CFCBA616E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3B64C-A332-6014-69F6-9686F3A49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768" y="270180"/>
            <a:ext cx="3141002" cy="6317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CA7472-C649-7BD8-D7A5-1243BF509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950" y="365125"/>
            <a:ext cx="3132408" cy="631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9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2F0D-88AB-CFA9-593D-CE9B55C4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19E33-7E46-EFC1-78F8-CFCBA616E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C28AB6-2E12-2B19-AF43-4E3A14388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57" y="365125"/>
            <a:ext cx="4008584" cy="5915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7A350A-18AF-2C84-D3C8-BC6AEE094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741" y="315912"/>
            <a:ext cx="3575816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9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FEEA-E74D-1641-49A8-B55B4D6B4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26983-7E3A-9988-CC4C-549B6EF86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2CDA0-C6AD-69A8-330F-4FE0069E4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63812"/>
            <a:ext cx="5060589" cy="4913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3CA326-980E-6D94-2CC4-3EF5987F6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213" y="1065110"/>
            <a:ext cx="4638254" cy="531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4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Male, 47 yo, trauma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Male, 47 yo, trauma</dc:title>
  <dc:creator>karina 365</dc:creator>
  <cp:lastModifiedBy>karina 365</cp:lastModifiedBy>
  <cp:revision>1</cp:revision>
  <dcterms:created xsi:type="dcterms:W3CDTF">2022-09-28T13:42:20Z</dcterms:created>
  <dcterms:modified xsi:type="dcterms:W3CDTF">2022-09-28T13:50:58Z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2022-09-28T13:49:15Z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9594135e-f24b-45d2-bc7f-d1fc8610e8fa</vt:lpwstr>
  </property>
  <property fmtid="{D5CDD505-2E9C-101B-9397-08002B2CF9AE}" pid="7" name="MSIP_Label_defa4170-0d19-0005-0004-bc88714345d2_ActionId">
    <vt:lpwstr>5acc163c-9726-4eda-943e-6fa0110aefd4</vt:lpwstr>
  </property>
  <property fmtid="{D5CDD505-2E9C-101B-9397-08002B2CF9AE}" pid="8" name="MSIP_Label_defa4170-0d19-0005-0004-bc88714345d2_ContentBits">
    <vt:lpwstr>0</vt:lpwstr>
  </property>
</Properties>
</file>