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FC40-DC16-D0D1-1B0B-5E25439FC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18AB2-B8B4-A4A0-1812-7C79CEE5E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8772-97E5-ACBF-5C00-EF78F430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6C8F-2166-4776-6A09-CC064AB6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A7780-4B0F-7695-DAFC-683DCED3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1F570-2F89-DED7-A9C0-AC24681B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9DB57-5F92-DAD1-51D2-4620DF345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0B2E5-A214-8936-768B-8F03B124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7F0B3-841A-C63A-DC45-8E537009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94055-DF30-75F1-88EB-4B3EEB35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5E580B-CC70-E2B6-813B-BAAD52F63B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3663C-0268-F3A0-1B43-1E0BC1018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135B4-ABE3-D0F1-9593-E42A687A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F7C83-1540-3917-2D1E-EA64E13A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F8430-D7F6-4FDA-6C7D-588CEA90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D168E-EEDF-188B-252A-FC46C65E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5D2CD-38C2-CECE-CA7C-2181F2B93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803A-6006-E855-A724-9B95978DC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8C4F-12DB-C8AE-0A71-753106CB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7CBE4-5077-93E8-45EE-2520ED2F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2C6B-0FE0-0982-DB3C-19E6EE42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774C4-9536-844D-62B8-7313B3C7A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5ACBD-8273-61F1-431F-FDF5EE6D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B2D8-8E81-2E83-EAAE-FF76887C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B800-22A4-533F-4E23-CC627718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2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BC1B-FD66-58C9-51BE-281AB82F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E94D0-E591-543A-98FC-CE06AD5AC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147C-AAF0-6CCC-7245-609B1D5BC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00E0B-0AEE-BC04-A14B-FDD1B922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E752-0762-1CF7-1653-F7C4F081A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6D821-4A13-1562-F6F6-09117FA5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069E-B8EC-D58D-48A7-829D20CDF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547AC-1E85-4DCB-B7A6-FBC217091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8B836-370C-C54D-FADD-0D1A566D1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0AEC96-14FC-B3C7-F6CC-6947F5857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C1AB8-990A-EC22-DE4B-11411203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2AD1E2-3ACD-4D63-BEFA-9BEC59AC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1CE5BE-263F-49BD-A838-A0AB581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5AA36-33D2-A7F2-E66F-FF7889AB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0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1B89-1949-CA13-386D-00D08AD08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C7D7A-93DA-596D-4395-645DCE2C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04500-D1ED-60BB-5D5C-9C946F45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CA66C-46BF-0E40-664C-456D5E43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415FB-1AD3-0D9C-C446-E00BA1E7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FC911-F691-A039-3B95-EB3BD873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19DF9-F98E-0FCA-3DBA-38B92D04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4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2D86-2D79-3A92-D367-D6F4839B3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C051-85C6-D353-E15F-B3B51803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E1069-8BD2-8AA4-7A21-F9B118940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A732C-4D5F-5450-E78B-8DEF85D0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610D3-3A23-8D12-C0AE-1F3511AF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7E275-1046-2DEE-254F-AA25DD254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8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AC3E-8E52-F620-8837-7648833E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3920E-10FA-FC82-A0B4-8EFB408B9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D2C74-4683-EE8D-6D70-D7334DE78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33946-3457-C719-BB1A-4FF6B7B1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D40F2-E33C-D988-A1FF-2A701A7B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A6A18-EA3D-C98A-A006-F40ECF0D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9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2313F-8F8F-61D7-0C49-10B37DFB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CB3F7-F69B-A6B4-0B96-77F8DDF45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F8C9-6413-5325-74CB-B0C63DFE5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DE3AC-0BBB-492A-92B3-711EC389499E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B8F68-108A-ABA5-66D4-CF3267AEB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D5FD-B999-C413-C4AB-22E894342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4B71-BF9C-4710-95A7-CD80D71A7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369A-1968-06A4-34A1-2053BB4D4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58M status post fall</a:t>
            </a:r>
          </a:p>
        </p:txBody>
      </p:sp>
    </p:spTree>
    <p:extLst>
      <p:ext uri="{BB962C8B-B14F-4D97-AF65-F5344CB8AC3E}">
        <p14:creationId xmlns:p14="http://schemas.microsoft.com/office/powerpoint/2010/main" val="200616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B48D45F-1647-3FFC-9B64-6862981C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1" t="7854" r="24301" b="14520"/>
          <a:stretch/>
        </p:blipFill>
        <p:spPr>
          <a:xfrm>
            <a:off x="1181622" y="485384"/>
            <a:ext cx="5125540" cy="5871576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964EF6C-485F-8126-0E13-D5FFE637CE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7" t="5667" r="31491" b="8488"/>
          <a:stretch/>
        </p:blipFill>
        <p:spPr>
          <a:xfrm>
            <a:off x="6695769" y="116242"/>
            <a:ext cx="3638204" cy="62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1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x-ray film&#10;&#10;Description automatically generated">
            <a:extLst>
              <a:ext uri="{FF2B5EF4-FFF2-40B4-BE49-F238E27FC236}">
                <a16:creationId xmlns:a16="http://schemas.microsoft.com/office/drawing/2014/main" id="{6200F5A2-9BEA-6762-80C9-DB81F4F57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t="27022" r="26219" b="20356"/>
          <a:stretch/>
        </p:blipFill>
        <p:spPr>
          <a:xfrm>
            <a:off x="1060705" y="1690688"/>
            <a:ext cx="5095650" cy="4612576"/>
          </a:xfrm>
          <a:prstGeom prst="rect">
            <a:avLst/>
          </a:prstGeom>
        </p:spPr>
      </p:pic>
      <p:pic>
        <p:nvPicPr>
          <p:cNvPr id="6" name="Picture 5" descr="A picture containing text, necktie, person, person&#10;&#10;Description automatically generated">
            <a:extLst>
              <a:ext uri="{FF2B5EF4-FFF2-40B4-BE49-F238E27FC236}">
                <a16:creationId xmlns:a16="http://schemas.microsoft.com/office/drawing/2014/main" id="{DF4CAB1C-5C66-D5CE-2806-A061F916B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2" t="15590" r="31940" b="25920"/>
          <a:stretch/>
        </p:blipFill>
        <p:spPr>
          <a:xfrm>
            <a:off x="7039897" y="1380005"/>
            <a:ext cx="4579080" cy="492325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63E457C-3A44-E7E6-87B1-85793EF2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After closed reduction in ER</a:t>
            </a:r>
          </a:p>
        </p:txBody>
      </p:sp>
    </p:spTree>
    <p:extLst>
      <p:ext uri="{BB962C8B-B14F-4D97-AF65-F5344CB8AC3E}">
        <p14:creationId xmlns:p14="http://schemas.microsoft.com/office/powerpoint/2010/main" val="319953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369A-1968-06A4-34A1-2053BB4D4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Dorsal dislocation of lunate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4400" b="1" dirty="0">
                <a:solidFill>
                  <a:srgbClr val="FFFF00"/>
                </a:solidFill>
              </a:rPr>
              <a:t>scant reports in the literature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88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58M status post fall</vt:lpstr>
      <vt:lpstr>PowerPoint Presentation</vt:lpstr>
      <vt:lpstr>After closed reduction in ER</vt:lpstr>
      <vt:lpstr>Dorsal dislocation of lunate scant reports in the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58M status post fall</dc:title>
  <dc:creator>Sonin, Andy</dc:creator>
  <cp:lastModifiedBy>Sonin, Andy</cp:lastModifiedBy>
  <cp:revision>3</cp:revision>
  <dcterms:created xsi:type="dcterms:W3CDTF">2022-09-13T17:43:02Z</dcterms:created>
  <dcterms:modified xsi:type="dcterms:W3CDTF">2022-09-13T17:54:12Z</dcterms:modified>
</cp:coreProperties>
</file>