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6" y="28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3E8C-6845-46C6-A05D-5E93A5C31F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BE70-3D2B-4F06-9E9F-E6534E9D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7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3E8C-6845-46C6-A05D-5E93A5C31F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BE70-3D2B-4F06-9E9F-E6534E9D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6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3E8C-6845-46C6-A05D-5E93A5C31F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BE70-3D2B-4F06-9E9F-E6534E9D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0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3E8C-6845-46C6-A05D-5E93A5C31F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BE70-3D2B-4F06-9E9F-E6534E9D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4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3E8C-6845-46C6-A05D-5E93A5C31F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BE70-3D2B-4F06-9E9F-E6534E9D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3E8C-6845-46C6-A05D-5E93A5C31F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BE70-3D2B-4F06-9E9F-E6534E9D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3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3E8C-6845-46C6-A05D-5E93A5C31F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BE70-3D2B-4F06-9E9F-E6534E9D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9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3E8C-6845-46C6-A05D-5E93A5C31F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BE70-3D2B-4F06-9E9F-E6534E9D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4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3E8C-6845-46C6-A05D-5E93A5C31F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BE70-3D2B-4F06-9E9F-E6534E9D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3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3E8C-6845-46C6-A05D-5E93A5C31F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BE70-3D2B-4F06-9E9F-E6534E9D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17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3E8C-6845-46C6-A05D-5E93A5C31F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BE70-3D2B-4F06-9E9F-E6534E9D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5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C3E8C-6845-46C6-A05D-5E93A5C31FDA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FBE70-3D2B-4F06-9E9F-E6534E9D6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01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Old woman with MCP swelling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63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SLAC- b/l, erosive OA, MCP inflammations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714" r="30610"/>
          <a:stretch/>
        </p:blipFill>
        <p:spPr>
          <a:xfrm>
            <a:off x="1186440" y="1244813"/>
            <a:ext cx="4169331" cy="537630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9835" r="31525"/>
          <a:stretch/>
        </p:blipFill>
        <p:spPr>
          <a:xfrm>
            <a:off x="5901336" y="1244813"/>
            <a:ext cx="4418013" cy="53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2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MTP- erosion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75387"/>
            <a:ext cx="5181600" cy="3051813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75387"/>
            <a:ext cx="5181600" cy="30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9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28938" y="1272374"/>
            <a:ext cx="3690591" cy="4351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2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3704" y="1825625"/>
            <a:ext cx="3690591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7704" y="1825625"/>
            <a:ext cx="36905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2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guided aspiration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83704" y="1825625"/>
            <a:ext cx="3690591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7704" y="1825625"/>
            <a:ext cx="36905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9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Diagnosis?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Old woman with MCP swelling</vt:lpstr>
      <vt:lpstr>SLAC- b/l, erosive OA, MCP inflammations</vt:lpstr>
      <vt:lpstr>MTP- erosion</vt:lpstr>
      <vt:lpstr>US</vt:lpstr>
      <vt:lpstr>PowerPoint Presentation</vt:lpstr>
      <vt:lpstr>US guided aspiration</vt:lpstr>
      <vt:lpstr>Diagnosis?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woman with MCP swelling</dc:title>
  <dc:creator>Avneesh Chhabra</dc:creator>
  <cp:lastModifiedBy>Avneesh Chhabra</cp:lastModifiedBy>
  <cp:revision>3</cp:revision>
  <dcterms:created xsi:type="dcterms:W3CDTF">2022-09-15T13:38:39Z</dcterms:created>
  <dcterms:modified xsi:type="dcterms:W3CDTF">2022-09-15T13:44:32Z</dcterms:modified>
</cp:coreProperties>
</file>