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05" r:id="rId4"/>
    <p:sldId id="306" r:id="rId5"/>
    <p:sldId id="304" r:id="rId6"/>
    <p:sldId id="307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os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2898"/>
            <a:ext cx="9144000" cy="2387600"/>
          </a:xfrm>
        </p:spPr>
        <p:txBody>
          <a:bodyPr/>
          <a:lstStyle/>
          <a:p>
            <a:r>
              <a:rPr lang="pt-BR" altLang="en-US" dirty="0"/>
              <a:t>OCAD CASE</a:t>
            </a:r>
            <a:endParaRPr lang="pt-B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0815"/>
            <a:ext cx="9144000" cy="1959610"/>
          </a:xfrm>
        </p:spPr>
        <p:txBody>
          <a:bodyPr>
            <a:normAutofit/>
          </a:bodyPr>
          <a:lstStyle/>
          <a:p>
            <a:r>
              <a:rPr lang="pt-BR" altLang="en-US"/>
              <a:t>Female, 33 years old, </a:t>
            </a:r>
            <a:endParaRPr lang="pt-BR" altLang="en-US"/>
          </a:p>
          <a:p>
            <a:r>
              <a:rPr lang="pt-BR" altLang="en-US"/>
              <a:t>increasing volume of the lower limbs since teenage</a:t>
            </a:r>
            <a:endParaRPr lang="pt-BR" altLang="en-US"/>
          </a:p>
          <a:p>
            <a:r>
              <a:rPr lang="pt-BR" altLang="en-US"/>
              <a:t>no </a:t>
            </a:r>
            <a:r>
              <a:rPr lang="pt-BR" altLang="en-US">
                <a:sym typeface="+mn-ea"/>
              </a:rPr>
              <a:t>history of</a:t>
            </a:r>
            <a:r>
              <a:rPr lang="pt-BR" altLang="en-US"/>
              <a:t> significative trauma;</a:t>
            </a:r>
            <a:endParaRPr lang="pt-BR" altLang="en-US"/>
          </a:p>
          <a:p>
            <a:r>
              <a:rPr lang="pt-BR" altLang="en-US"/>
              <a:t>no previous history of diseases;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71450" y="5166995"/>
            <a:ext cx="74041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>
                <a:sym typeface="+mn-ea"/>
              </a:rPr>
              <a:t>Carlos Henrique Alencar, MD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Cláudio Régis Silveira, MD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São Carlos Hospital, Fortaleza, CE, Brazil</a:t>
            </a:r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Thigh - Dixon 1.5 T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365" y="1866265"/>
            <a:ext cx="11939270" cy="3747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90" y="1097915"/>
            <a:ext cx="12098020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pt-BR" altLang="en-US"/>
              <a:t>Leg </a:t>
            </a:r>
            <a:r>
              <a:rPr lang="pt-BR" altLang="en-US">
                <a:sym typeface="+mn-ea"/>
              </a:rPr>
              <a:t>- Dixon 1.5 T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6525" y="2118995"/>
            <a:ext cx="1191895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080" y="1117600"/>
            <a:ext cx="11548110" cy="5059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95" y="561340"/>
            <a:ext cx="11310620" cy="5347970"/>
          </a:xfrm>
        </p:spPr>
        <p:txBody>
          <a:bodyPr>
            <a:normAutofit fontScale="70000"/>
          </a:bodyPr>
          <a:p>
            <a:endParaRPr lang="pt-BR" altLang="en-US"/>
          </a:p>
          <a:p>
            <a:r>
              <a:rPr lang="pt-BR" altLang="en-US"/>
              <a:t>Normal lower limb lymphoscintigraphy...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The clinical colleague who is following the case suggested a diagnosis of lipedema.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What tools to calculate the fat/water ratio do you use?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In addition to skin and fat thickness criteria, as well as edema and fat pad reticulation, what other criteria do you use?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We don't have a defined protocol for noninvasive MR lymphangiography... Which ones do you use?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Thanks in advance! Best to all!</a:t>
            </a:r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Presentation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OCAD CASE</vt:lpstr>
      <vt:lpstr>PowerPoint 演示文稿</vt:lpstr>
      <vt:lpstr>PowerPoint 演示文稿</vt:lpstr>
      <vt:lpstr>PowerPoint 演示文稿</vt:lpstr>
      <vt:lpstr>PowerPoint 演示文稿</vt:lpstr>
      <vt:lpstr>What are your hypothesis for the lesion?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</dc:title>
  <dc:creator/>
  <cp:lastModifiedBy>Medicos</cp:lastModifiedBy>
  <cp:revision>35</cp:revision>
  <dcterms:created xsi:type="dcterms:W3CDTF">2020-11-17T21:05:00Z</dcterms:created>
  <dcterms:modified xsi:type="dcterms:W3CDTF">2022-09-02T14:42:01Z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1046-11.2.0.11306</vt:lpwstr>
  </property>
  <property fmtid="{D5CDD505-2E9C-101B-9397-08002B2CF9AE}" pid="3" name="ICV">
    <vt:lpwstr>038112D06B344365921CB7089F4DE9EC</vt:lpwstr>
  </property>
</Properties>
</file>