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photoAlbum bw="1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02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802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204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561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602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078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80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650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699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36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779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D835-29D4-4029-A506-5AB89B93C72E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CFC2-E049-4F90-9B3D-013D4B72A8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551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M29 </a:t>
            </a:r>
            <a:r>
              <a:rPr lang="de-CH" dirty="0" err="1" smtClean="0"/>
              <a:t>hockey</a:t>
            </a:r>
            <a:r>
              <a:rPr lang="de-CH" dirty="0" smtClean="0"/>
              <a:t> </a:t>
            </a:r>
            <a:r>
              <a:rPr lang="de-CH" dirty="0" err="1" smtClean="0"/>
              <a:t>trauma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Suspected</a:t>
            </a:r>
            <a:r>
              <a:rPr lang="de-CH" dirty="0" smtClean="0"/>
              <a:t> MCL </a:t>
            </a:r>
            <a:r>
              <a:rPr lang="de-CH" dirty="0" err="1" smtClean="0"/>
              <a:t>lesion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8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2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3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2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4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7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5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6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7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0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8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9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0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1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1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14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6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2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3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81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4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5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8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6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8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7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2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8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66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39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8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40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8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41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15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42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43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9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1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0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2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7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3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7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4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2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5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2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6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0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7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2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8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16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1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29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30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80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31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1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32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44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33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54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cor.Seq5.Ser5.Img34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17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18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1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19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0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CL.ax.Seq3.Ser3.Img21"/>
          <p:cNvPicPr>
            <a:picLocks noGrp="1" noChangeAspect="1"/>
          </p:cNvPicPr>
          <p:nvPr isPhoto="1"/>
        </p:nvPicPr>
        <p:blipFill>
          <a:blip r:embed="rId2" cstate="email">
            <a:grayscl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2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</vt:lpstr>
      <vt:lpstr>M29 hockey trauma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 Spital Aarau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M29 hockey trauma</dc:title>
  <dc:creator>RIS</dc:creator>
  <cp:lastModifiedBy>RIS</cp:lastModifiedBy>
  <cp:revision>1</cp:revision>
  <dcterms:created xsi:type="dcterms:W3CDTF">2022-02-14T13:22:47Z</dcterms:created>
  <dcterms:modified xsi:type="dcterms:W3CDTF">2022-02-14T13:24:55Z</dcterms:modified>
</cp:coreProperties>
</file>