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39" r:id="rId3"/>
    <p:sldId id="638" r:id="rId4"/>
    <p:sldId id="550" r:id="rId5"/>
    <p:sldId id="551" r:id="rId6"/>
    <p:sldId id="552" r:id="rId7"/>
    <p:sldId id="297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156" y="2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0A29-EDEC-25AC-CBCB-1818A2FE2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344E53-6990-38A3-D8E2-1894B191C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68E1-CE94-9992-E0A3-4376F0B9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D29B0-8BCD-AE16-251C-ADB3001A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DCBB2-F40B-539B-03ED-3794A8D3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2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9CF7-B15C-E4A3-C5ED-8ED227D8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26863-68D4-1AB1-135D-B3144EDB2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2DFF5-C5DF-044D-1580-D28EA5C66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87FF-1C16-CBD1-4A71-324414F8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7225-ED16-8BDD-733A-AAC0D715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BE5AA-36B0-91B8-7259-A5E659324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B8011-9A97-083A-BD30-C5B110D9E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069E-44B3-5EED-769B-7907B868F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23C83-EAEE-FF19-2161-C845E1FD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1448C-E16B-DF2F-B441-04E202EA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2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1398260"/>
            <a:ext cx="10972800" cy="5139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29363"/>
            <a:ext cx="12200467" cy="53340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/>
          </a:p>
        </p:txBody>
      </p:sp>
      <p:pic>
        <p:nvPicPr>
          <p:cNvPr id="6" name="Picture 5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4" y="6279973"/>
            <a:ext cx="2020824" cy="62077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243411"/>
          </a:xfrm>
          <a:prstGeom prst="rect">
            <a:avLst/>
          </a:prstGeom>
          <a:solidFill>
            <a:srgbClr val="FFFFFF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46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1398260"/>
            <a:ext cx="10972800" cy="5139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29363"/>
            <a:ext cx="12200467" cy="533400"/>
          </a:xfrm>
          <a:prstGeom prst="rect">
            <a:avLst/>
          </a:prstGeom>
          <a:solidFill>
            <a:srgbClr val="0042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/>
          </a:p>
        </p:txBody>
      </p:sp>
      <p:pic>
        <p:nvPicPr>
          <p:cNvPr id="6" name="Picture 5" descr="UTSW_14_Logo_White-radiolog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4" y="6279973"/>
            <a:ext cx="2020824" cy="620776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243411"/>
          </a:xfrm>
          <a:prstGeom prst="rect">
            <a:avLst/>
          </a:prstGeom>
          <a:solidFill>
            <a:srgbClr val="FFFFFF"/>
          </a:solidFill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61F2-B3E2-68F7-1667-30F87914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0413F-C114-986E-207C-1F4E1A610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9BD9E-9F3D-8CB2-16A1-D35050240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F6803-7B9B-1800-D848-CE61C9EE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86BA-5017-5E2C-4A30-AFABA5F0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510B0-3940-D5C7-B853-EA81B34B8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9E409-35EE-19C0-733A-E83346AFA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207D-2CD4-35FB-F9B3-4406FD4D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A80BA-57D8-AB23-72D4-EC5C6DC2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EC8D5-D483-933A-6D9D-998487F8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4A0F-8052-0469-BDAB-FFA34EF2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C660-8396-9BCC-8B10-7E6501099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124A0-770E-B629-81DE-DFCAE71AE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32EA-5C3A-6FBF-CD5B-B61D7B58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3BC5C-918A-03D2-A5F8-10606830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CD598-88B7-2793-B798-ADD1072F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C474-CEF0-BD10-BDA4-3B66E29F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C86B0-9B19-8A56-5011-F40B9BDC5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A7994-C3FE-80ED-41F1-E4B48A6FF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E0DC8-D426-20F1-94C3-73161686F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48DB-B309-F0F0-45BD-A87CE54D3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1EA8D-433B-8BFA-3D14-4D13CFD4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ECD2E-1A8F-8F37-2E01-71103E2BE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962A1-ADA1-536D-9372-8C46009D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A832-F095-6AB9-CB0A-C8507ABD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4B8E9-0768-18F7-59C8-D7C136A2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06050-B634-A13A-BD41-17071D80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C54BB-164A-2871-D8FA-A0BFB67C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66208-DE80-793A-840A-7F377B14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CCDB94-9CAC-DCAC-34CE-B0429E51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DA6C3-6D44-163D-08C8-E5A015F4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4C76-3239-AE1D-F9DA-F7DB490C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ADAA-CBFA-F1D3-0C2F-B3BE0E61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6FB8D-30F8-2241-F736-B7DEE0911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08B67-AEFA-6BC7-2712-0B0EE69E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98E3E-6FD8-8C55-9453-8C9F9A2E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3B71A-03E1-43D5-B9F9-8FD577F9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BCA9-AE35-0D1F-EB05-C6492830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1F8865-A9A2-B895-15AB-0EB866753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30830-216C-7680-0112-51A1542F0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8487C-E9CD-FBED-7F46-5FA37D9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AEB00-D5F3-C2C4-2279-5437FEBF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EF695-1EB4-9D5D-4DED-4BFA4694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7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2E83B-12C4-6758-A7E1-47F80532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0B3AA-5EB6-635E-F749-66DD3EF0E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90E1-D0B5-80A0-DDEF-FABA8845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DB5CC-92C9-4AC6-B2F5-1B8ABB241F38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B1C63-1036-9652-8960-3DFC8DDDD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68E63-32A1-33A7-CC0F-4E4CC5CCE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3A49-437F-455B-91A7-0A14EE27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9C21-E145-B1DF-E779-620A462C3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Slips of 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B53EF-C852-F342-6219-ED46AF3B7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Normal- notice normal </a:t>
            </a:r>
            <a:r>
              <a:rPr lang="en-US" dirty="0" err="1" smtClean="0"/>
              <a:t>lat</a:t>
            </a:r>
            <a:r>
              <a:rPr lang="en-US" dirty="0" smtClean="0"/>
              <a:t> and med slips-  small and large arrows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65192"/>
            <a:ext cx="5181600" cy="411499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65192"/>
            <a:ext cx="5181600" cy="427220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808514" y="4023064"/>
            <a:ext cx="108857" cy="10305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89450" y="4176815"/>
            <a:ext cx="58057" cy="5515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527142" y="3875972"/>
            <a:ext cx="108857" cy="10305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177451" y="3893786"/>
            <a:ext cx="58057" cy="5515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1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84A363-33B4-4A70-BBD6-189522FE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1- 3D recons- Meniscus- Broken Goggle </a:t>
            </a:r>
            <a:r>
              <a:rPr lang="en-US" dirty="0" smtClean="0"/>
              <a:t>Sign- both medial and </a:t>
            </a:r>
            <a:r>
              <a:rPr lang="en-US" dirty="0" err="1" smtClean="0"/>
              <a:t>lat</a:t>
            </a:r>
            <a:r>
              <a:rPr lang="en-US" dirty="0" smtClean="0"/>
              <a:t> slips gone!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65AD5-EAE1-4688-A52A-F6FE8775D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0" t="4228" r="4503" b="5370"/>
          <a:stretch/>
        </p:blipFill>
        <p:spPr>
          <a:xfrm>
            <a:off x="1721557" y="1047131"/>
            <a:ext cx="4586112" cy="5548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6B4DA-0A78-4D1A-BC28-5E496511B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3" r="5744" b="5371"/>
          <a:stretch/>
        </p:blipFill>
        <p:spPr>
          <a:xfrm>
            <a:off x="6829776" y="1047132"/>
            <a:ext cx="4459113" cy="5490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911312-B01B-81D4-61E6-F6E0CC704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7121805" y="3429000"/>
            <a:ext cx="3476625" cy="992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C04559-66CC-AB08-926B-7E2C1AB355A1}"/>
              </a:ext>
            </a:extLst>
          </p:cNvPr>
          <p:cNvSpPr txBox="1"/>
          <p:nvPr/>
        </p:nvSpPr>
        <p:spPr>
          <a:xfrm>
            <a:off x="283883" y="6595299"/>
            <a:ext cx="61557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https://www.youtube.com/watch?v=MIE0vUohUEs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86628" y="3149600"/>
            <a:ext cx="108857" cy="10305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25622" y="3269672"/>
            <a:ext cx="58057" cy="5515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6120BA-9968-480A-8E4C-FAD2E57610E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FA3FE-BB32-41AA-AC06-749EAC6F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2- Difficult on </a:t>
            </a:r>
            <a:r>
              <a:rPr lang="en-US" dirty="0" smtClean="0"/>
              <a:t>2D- notice synovitis under LM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90848-C356-4658-8928-234EBD51A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428"/>
            <a:ext cx="3984625" cy="4024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F68739-D001-46B8-95F6-44360BC7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688" y="1627964"/>
            <a:ext cx="3984625" cy="4024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A024FB-5DA8-4B16-A14E-B011B93E0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989" y="1955737"/>
            <a:ext cx="398462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2A1F7F-6F24-4E14-B30E-12E9A6F21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3D- </a:t>
            </a:r>
            <a:r>
              <a:rPr lang="en-US" dirty="0" err="1"/>
              <a:t>lat</a:t>
            </a:r>
            <a:r>
              <a:rPr lang="en-US" dirty="0"/>
              <a:t> slip gone- see synovitis (grey) vs meniscus (dark)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89D7D-1011-46AD-8712-032EEFB2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3413"/>
            <a:ext cx="4192650" cy="45053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4EE85-0A97-4209-B856-93F84C935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745" y="1317983"/>
            <a:ext cx="4123255" cy="443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A6A3C-5661-413D-809A-42C6BDE2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142" y="1243413"/>
            <a:ext cx="4192650" cy="450532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306286" y="3657600"/>
            <a:ext cx="58057" cy="5515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74800" y="3657600"/>
            <a:ext cx="108857" cy="10305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713021" y="3657600"/>
            <a:ext cx="108857" cy="10305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0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FFD48-D8F7-4B7D-9174-7AD9FF30997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3AECC-5AB1-4425-939D-A72E86B9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032F3-82B6-4C68-9B2E-0722A05EE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3" y="918244"/>
            <a:ext cx="4694197" cy="5481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A4899F-E1C7-4355-A4D6-E7A1AEDB2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95" y="1643098"/>
            <a:ext cx="3452813" cy="4032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E2D6B-AD14-4DF5-B15D-98E540CC7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174" y="1643098"/>
            <a:ext cx="3452813" cy="403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4B4101-3AAC-412B-91AA-52681FECE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4" t="10906" r="32972" b="51625"/>
          <a:stretch/>
        </p:blipFill>
        <p:spPr>
          <a:xfrm>
            <a:off x="212014" y="918244"/>
            <a:ext cx="5799816" cy="5481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F44A97-3ED1-4EC1-A818-7173DC76B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396" y="918243"/>
            <a:ext cx="4679827" cy="54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389B8B-082D-4FFF-940D-CD862801CF5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3284" y="1117523"/>
            <a:ext cx="10972800" cy="5139267"/>
          </a:xfrm>
        </p:spPr>
        <p:txBody>
          <a:bodyPr>
            <a:normAutofit/>
          </a:bodyPr>
          <a:lstStyle/>
          <a:p>
            <a:pPr marL="120053" indent="0">
              <a:buNone/>
            </a:pPr>
            <a:endParaRPr lang="en-US" dirty="0"/>
          </a:p>
          <a:p>
            <a:r>
              <a:rPr lang="en-US" dirty="0"/>
              <a:t>Tear: complete lateral slip; zone one, two, three, </a:t>
            </a:r>
          </a:p>
          <a:p>
            <a:r>
              <a:rPr lang="en-US" dirty="0"/>
              <a:t>Radial location: Posterior horn and lateral slip root involvement</a:t>
            </a:r>
          </a:p>
          <a:p>
            <a:r>
              <a:rPr lang="en-US" dirty="0"/>
              <a:t>Not central to popliteus hiatus. </a:t>
            </a:r>
          </a:p>
          <a:p>
            <a:r>
              <a:rPr lang="en-US" dirty="0"/>
              <a:t>Pattern is radial </a:t>
            </a:r>
          </a:p>
          <a:p>
            <a:r>
              <a:rPr lang="en-US" dirty="0"/>
              <a:t>Meniscal tissue is nondegenerative. </a:t>
            </a:r>
          </a:p>
          <a:p>
            <a:r>
              <a:rPr lang="en-US" dirty="0"/>
              <a:t>Tear length: 10 mm. </a:t>
            </a:r>
          </a:p>
          <a:p>
            <a:r>
              <a:rPr lang="en-US" dirty="0" err="1"/>
              <a:t>Laprade</a:t>
            </a:r>
            <a:r>
              <a:rPr lang="en-US" dirty="0"/>
              <a:t>: Type IV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02F3B-6843-4C99-B0FE-F8AAA60C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ISACOS and </a:t>
            </a:r>
            <a:r>
              <a:rPr lang="en-US" dirty="0" err="1"/>
              <a:t>Laprade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8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60EFB2-E729-4387-AC3B-E8A96B23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Arthroscopy- LM confirmed- undersurface- </a:t>
            </a:r>
            <a:r>
              <a:rPr lang="en-US" dirty="0" err="1"/>
              <a:t>Laprade</a:t>
            </a:r>
            <a:r>
              <a:rPr lang="en-US" dirty="0"/>
              <a:t> IV, 9mm, lateral slip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24662-8F4A-4884-B64D-88A303599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14" y="2333353"/>
            <a:ext cx="5276998" cy="2971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5A726-8F7E-476B-8B06-0DE03E7B5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077" y="2333352"/>
            <a:ext cx="5276998" cy="297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116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Slips of LM</vt:lpstr>
      <vt:lpstr>Normal- notice normal lat and med slips-  small and large arrows</vt:lpstr>
      <vt:lpstr>Case 1- 3D recons- Meniscus- Broken Goggle Sign- both medial and lat slips gone!</vt:lpstr>
      <vt:lpstr>Case 2- Difficult on 2D- notice synovitis under LM</vt:lpstr>
      <vt:lpstr>3D- lat slip gone- see synovitis (grey) vs meniscus (dark)</vt:lpstr>
      <vt:lpstr>PowerPoint Presentation</vt:lpstr>
      <vt:lpstr>ISACOS and Laprade</vt:lpstr>
      <vt:lpstr>Arthroscopy- LM confirmed- undersurface- Laprade IV, 9mm, lateral slip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Slips of LM</dc:title>
  <dc:creator>Avneesh</dc:creator>
  <cp:lastModifiedBy>Avneesh Chhabra</cp:lastModifiedBy>
  <cp:revision>2</cp:revision>
  <dcterms:created xsi:type="dcterms:W3CDTF">2022-05-04T19:26:47Z</dcterms:created>
  <dcterms:modified xsi:type="dcterms:W3CDTF">2022-09-04T22:12:36Z</dcterms:modified>
</cp:coreProperties>
</file>