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2022-09-23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2022-09-23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2022-09-23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2022-09-23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2022-09-23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2022-09-23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2022-09-23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2022-09-23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2022-09-23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2022-09-23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2022-09-23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pPr/>
              <a:t>2022-09-23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" name="그림 8" descr="Cor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8240" y="0"/>
            <a:ext cx="68275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Cor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972" y="0"/>
            <a:ext cx="706005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Cor (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564" y="0"/>
            <a:ext cx="670487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Cor (4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3682" y="0"/>
            <a:ext cx="6696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axi (1).png"/>
          <p:cNvPicPr>
            <a:picLocks noChangeAspect="1"/>
          </p:cNvPicPr>
          <p:nvPr/>
        </p:nvPicPr>
        <p:blipFill>
          <a:blip r:embed="rId2" cstate="print"/>
          <a:srcRect l="13220"/>
          <a:stretch>
            <a:fillRect/>
          </a:stretch>
        </p:blipFill>
        <p:spPr>
          <a:xfrm>
            <a:off x="0" y="0"/>
            <a:ext cx="6377835" cy="6858000"/>
          </a:xfrm>
          <a:prstGeom prst="rect">
            <a:avLst/>
          </a:prstGeom>
        </p:spPr>
      </p:pic>
      <p:pic>
        <p:nvPicPr>
          <p:cNvPr id="3" name="그림 2" descr="axi (2).png"/>
          <p:cNvPicPr>
            <a:picLocks noChangeAspect="1"/>
          </p:cNvPicPr>
          <p:nvPr/>
        </p:nvPicPr>
        <p:blipFill>
          <a:blip r:embed="rId3" cstate="print"/>
          <a:srcRect l="41745"/>
          <a:stretch>
            <a:fillRect/>
          </a:stretch>
        </p:blipFill>
        <p:spPr>
          <a:xfrm>
            <a:off x="5292080" y="0"/>
            <a:ext cx="401940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화면 슬라이드 쇼(4:3)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Microsoft Corporation</dc:creator>
  <cp:lastModifiedBy>kk</cp:lastModifiedBy>
  <cp:revision>3</cp:revision>
  <dcterms:created xsi:type="dcterms:W3CDTF">2006-10-05T04:04:58Z</dcterms:created>
  <dcterms:modified xsi:type="dcterms:W3CDTF">2022-09-23T12:30:45Z</dcterms:modified>
</cp:coreProperties>
</file>