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79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8B42-37DD-4EF0-AB40-3E1B69DCE34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5240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</a:rPr>
              <a:t>Osteochondral</a:t>
            </a:r>
            <a:r>
              <a:rPr lang="en-US" sz="2600" dirty="0" smtClean="0">
                <a:solidFill>
                  <a:schemeClr val="bg1"/>
                </a:solidFill>
              </a:rPr>
              <a:t> defect in acetabular roof with surrounding marrow </a:t>
            </a:r>
            <a:r>
              <a:rPr lang="en-US" sz="2600" dirty="0" err="1" smtClean="0">
                <a:solidFill>
                  <a:schemeClr val="bg1"/>
                </a:solidFill>
              </a:rPr>
              <a:t>oedema</a:t>
            </a:r>
            <a:r>
              <a:rPr lang="en-US" sz="2600" dirty="0" smtClean="0">
                <a:solidFill>
                  <a:schemeClr val="bg1"/>
                </a:solidFill>
              </a:rPr>
              <a:t> which enhances with Gadolinium.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A small </a:t>
            </a:r>
            <a:r>
              <a:rPr lang="en-US" sz="2600" dirty="0" err="1" smtClean="0">
                <a:solidFill>
                  <a:schemeClr val="bg1"/>
                </a:solidFill>
              </a:rPr>
              <a:t>hypointensity</a:t>
            </a:r>
            <a:r>
              <a:rPr lang="en-US" sz="2600" dirty="0" smtClean="0">
                <a:solidFill>
                  <a:schemeClr val="bg1"/>
                </a:solidFill>
              </a:rPr>
              <a:t> area on all pulse sequences </a:t>
            </a:r>
            <a:r>
              <a:rPr lang="en-US" sz="2600" dirty="0" err="1" smtClean="0">
                <a:solidFill>
                  <a:schemeClr val="bg1"/>
                </a:solidFill>
              </a:rPr>
              <a:t>postero</a:t>
            </a:r>
            <a:r>
              <a:rPr lang="en-US" sz="2600" dirty="0" smtClean="0">
                <a:solidFill>
                  <a:schemeClr val="bg1"/>
                </a:solidFill>
              </a:rPr>
              <a:t>-superior to former - ? Displaced dense bone fragment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9893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34Y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Female</a:t>
            </a:r>
            <a:r>
              <a:rPr lang="en-US" sz="2600" dirty="0" smtClean="0">
                <a:solidFill>
                  <a:schemeClr val="bg1"/>
                </a:solidFill>
              </a:rPr>
              <a:t>, Presented with </a:t>
            </a:r>
            <a:r>
              <a:rPr lang="en-US" sz="2600" dirty="0" smtClean="0">
                <a:solidFill>
                  <a:schemeClr val="bg1"/>
                </a:solidFill>
              </a:rPr>
              <a:t>pain in </a:t>
            </a:r>
            <a:r>
              <a:rPr lang="en-US" sz="2600" smtClean="0">
                <a:solidFill>
                  <a:schemeClr val="bg1"/>
                </a:solidFill>
              </a:rPr>
              <a:t>left hip for nearly 2 years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2999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 this enhancement is too much for a OD 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Can this “dense bone fragment originate from same lesion ?</a:t>
            </a:r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29980"/>
            <a:ext cx="8528685" cy="59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Value your expert opinion.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5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23944" r="17364" b="29577"/>
          <a:stretch/>
        </p:blipFill>
        <p:spPr>
          <a:xfrm>
            <a:off x="6118334" y="3581400"/>
            <a:ext cx="2819400" cy="25146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3944" r="16422" b="29577"/>
          <a:stretch/>
        </p:blipFill>
        <p:spPr>
          <a:xfrm>
            <a:off x="3124200" y="3587750"/>
            <a:ext cx="2895600" cy="25146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23944" r="16420" b="29577"/>
          <a:stretch/>
        </p:blipFill>
        <p:spPr>
          <a:xfrm>
            <a:off x="186558" y="3581400"/>
            <a:ext cx="2819400" cy="25146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t="25714" r="15980" b="32858"/>
          <a:stretch/>
        </p:blipFill>
        <p:spPr>
          <a:xfrm>
            <a:off x="6140668" y="533399"/>
            <a:ext cx="2774732" cy="251460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25714" r="16463" b="32858"/>
          <a:stretch/>
        </p:blipFill>
        <p:spPr>
          <a:xfrm>
            <a:off x="3158357" y="533399"/>
            <a:ext cx="2861442" cy="251460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25714" r="14858" b="32858"/>
          <a:stretch/>
        </p:blipFill>
        <p:spPr>
          <a:xfrm>
            <a:off x="186558" y="520699"/>
            <a:ext cx="2861442" cy="251460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900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T1 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6336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T2 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 r="7576" b="28603"/>
          <a:stretch/>
        </p:blipFill>
        <p:spPr>
          <a:xfrm>
            <a:off x="5974312" y="228600"/>
            <a:ext cx="3077466" cy="289559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1938" r="9084" b="28603"/>
          <a:stretch/>
        </p:blipFill>
        <p:spPr>
          <a:xfrm>
            <a:off x="2971800" y="228599"/>
            <a:ext cx="2943176" cy="289559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2162" r="9084" b="28378"/>
          <a:stretch/>
        </p:blipFill>
        <p:spPr>
          <a:xfrm>
            <a:off x="76200" y="228601"/>
            <a:ext cx="2859085" cy="289559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17910" r="5655" b="17911"/>
          <a:stretch/>
        </p:blipFill>
        <p:spPr>
          <a:xfrm>
            <a:off x="6104860" y="3581400"/>
            <a:ext cx="2962940" cy="276970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7910" r="5777" b="17910"/>
          <a:stretch/>
        </p:blipFill>
        <p:spPr>
          <a:xfrm>
            <a:off x="3088610" y="3581400"/>
            <a:ext cx="2962940" cy="276970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17910" r="5656" b="17910"/>
          <a:stretch/>
        </p:blipFill>
        <p:spPr>
          <a:xfrm>
            <a:off x="70228" y="3581400"/>
            <a:ext cx="2962940" cy="276970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429000" y="3135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T1 W FS 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6412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 W FS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6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83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senior_offr</dc:creator>
  <cp:lastModifiedBy>Hospital Radiology Senior Officers</cp:lastModifiedBy>
  <cp:revision>16</cp:revision>
  <dcterms:created xsi:type="dcterms:W3CDTF">2022-02-20T14:35:06Z</dcterms:created>
  <dcterms:modified xsi:type="dcterms:W3CDTF">2022-09-19T19:30:48Z</dcterms:modified>
</cp:coreProperties>
</file>