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70" r:id="rId3"/>
    <p:sldId id="271" r:id="rId4"/>
    <p:sldId id="272" r:id="rId5"/>
    <p:sldId id="284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/>
    <p:restoredTop sz="93793"/>
  </p:normalViewPr>
  <p:slideViewPr>
    <p:cSldViewPr snapToGrid="0" snapToObjects="1">
      <p:cViewPr varScale="1">
        <p:scale>
          <a:sx n="93" d="100"/>
          <a:sy n="93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8891-D64C-054D-ACA1-A7212C78EC40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F7588-3858-B643-B27D-6706CEB3B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deee01d0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deee01d0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05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deee01d0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deee01d0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62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deee01d0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deee01d0d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93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deee01d0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deee01d0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26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deee01d0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deee01d0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3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E89-6363-0E4C-B491-1CA00C15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7DC71-0FA2-364B-AA76-54A1DB46C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9A92C-8013-E241-906B-6169A4FC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834B-3E83-7F43-94D2-0FAFF3F6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6E13-ABBF-8D47-BE63-D4536E36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E7B9-FC62-BB47-B94E-3EC83C14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09C98-3F89-3348-A07D-2A1A41CB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877E9-E503-3943-A681-081FC6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43323-DC9D-D943-8FE7-7E05534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2C2D-CBEC-1744-B858-5C8A3650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53C5F-64FB-8A48-8F03-882786552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28D9A-0150-E74D-8BC7-312500B1C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BF270-330D-A947-BF53-9791D559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321EB-FC34-1246-A70F-DF4A8AF8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7FE6-B3AE-C44E-B1D8-F0E02ECC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1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2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3289-11B9-8140-AC02-0EFB481F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12E87-05CB-B24F-8910-E2983EDF0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3EFB-088D-E94E-BC17-F57FD06B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543AE-7BE6-C047-BAB2-4950B3A4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1D8A3-12A5-9248-925A-F4533920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3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096C-B469-2A4E-8548-C7ED746D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EDF5E-68B6-AD4C-A466-562ABAFA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6DC2-1D43-3B46-9C9F-C0412326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D639-4250-6347-84D4-4A609715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A3A48-ACA1-004C-A0EC-45E8713C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3478-EDC0-5645-84F6-36938CAA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8006-81E3-834E-A51D-4B67614CE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2B57-9ECD-1A4E-A0C1-2307781E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CA0EE-406A-4444-BBD3-D7915968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F7C16-3451-4140-A4C2-EDEE58B0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433EA-E467-CE45-BCCA-FABD5E11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A30E-79F2-514C-A21C-BDECA152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2ECBF-B41F-2B40-8A61-ADAD8457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8153C-08E7-9A49-AA65-6614D2E59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E3B22-186B-A449-AC6C-92C3FA0D7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1FE76-4C45-934C-9692-9B0B4EAAF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0CF3D-365C-9349-81A9-1964F2F2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7C6F3-E626-8A4B-928E-6C03A632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D3585-B49A-8F46-968C-26293F71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D479-D3D1-B441-B3D6-ECB1D35C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13E50-96B1-564E-B4F0-3E0C532B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DF1DA-988C-9F42-881B-4E4F558A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A961B-725D-5C46-A570-35C7E7B7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48641-3B06-7F4F-BDE5-1E16DB7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A7CF-E234-EA4D-99EB-2A7F82AA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CF815-D833-D549-A911-58F1FB5C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C4B7-5CC8-BE4C-8860-EE3D9BF3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E991-69DE-2F4E-88BD-B6AC3EAB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26DA1-0A75-EE4D-83F8-7493EA8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8A51C-CE68-1F49-B038-2F493692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97EF9-998E-5748-90AC-1C84807F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D0794-4FDF-BA46-9FFB-9C1D4D4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66D2-864B-1741-8145-266E5654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72F26-15BB-F94D-A524-6F274B20E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A93A3-6698-3E47-A733-C5A504D7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50457-F778-374E-8DC2-5DEE7E08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CB0D-4D35-6D4E-996A-57904A219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965CA-0DAC-2E4A-ADE9-BF992267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8A94E-8C74-314C-8686-6530680E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A0DEC-CDC2-8047-B025-92214F819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AA3A-0DC0-CC46-A017-2041AA802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144C-8499-D445-8013-8A6463E84B16}" type="datetimeFigureOut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4D94C-53A4-C84D-9A1E-D786F14A7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624D0-5951-8348-9919-0D3BCF3C7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B11D-3F6B-8644-9892-A1544183E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Case 1</a:t>
            </a:r>
            <a:endParaRPr dirty="0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457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-GB" dirty="0"/>
              <a:t>25M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Presented with a fall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CT thoracic spine performed for isolated mid </a:t>
            </a:r>
            <a:r>
              <a:rPr lang="en-GB"/>
              <a:t>thoracic pain</a:t>
            </a:r>
            <a:endParaRPr dirty="0"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l="45623" t="6941" r="11127" b="1967"/>
          <a:stretch/>
        </p:blipFill>
        <p:spPr>
          <a:xfrm>
            <a:off x="4872968" y="333934"/>
            <a:ext cx="7165665" cy="6190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86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l="45211" t="23932" r="34839" b="11263"/>
          <a:stretch/>
        </p:blipFill>
        <p:spPr>
          <a:xfrm>
            <a:off x="6821601" y="311767"/>
            <a:ext cx="3525557" cy="51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4">
            <a:alphaModFix/>
          </a:blip>
          <a:srcRect l="44119" t="23412" r="29963" b="9809"/>
          <a:stretch/>
        </p:blipFill>
        <p:spPr>
          <a:xfrm>
            <a:off x="637933" y="311783"/>
            <a:ext cx="4968783" cy="51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DBF6F-D861-1041-AC99-EAB4C92B61E6}"/>
              </a:ext>
            </a:extLst>
          </p:cNvPr>
          <p:cNvSpPr txBox="1"/>
          <p:nvPr/>
        </p:nvSpPr>
        <p:spPr>
          <a:xfrm>
            <a:off x="3441032" y="5715220"/>
            <a:ext cx="581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acute </a:t>
            </a:r>
            <a:r>
              <a:rPr lang="en-US" sz="2400"/>
              <a:t>bony injury;  </a:t>
            </a:r>
            <a:r>
              <a:rPr lang="en-US" sz="2400" dirty="0"/>
              <a:t>odd looking facet joint</a:t>
            </a:r>
          </a:p>
          <a:p>
            <a:r>
              <a:rPr lang="en-US" sz="2400" dirty="0"/>
              <a:t>MRI Recommended and performed </a:t>
            </a:r>
          </a:p>
        </p:txBody>
      </p:sp>
    </p:spTree>
    <p:extLst>
      <p:ext uri="{BB962C8B-B14F-4D97-AF65-F5344CB8AC3E}">
        <p14:creationId xmlns:p14="http://schemas.microsoft.com/office/powerpoint/2010/main" val="315043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l="49287" t="28970" r="32173" b="23575"/>
          <a:stretch/>
        </p:blipFill>
        <p:spPr>
          <a:xfrm>
            <a:off x="129600" y="1066567"/>
            <a:ext cx="4196536" cy="440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 rotWithShape="1">
          <a:blip r:embed="rId4">
            <a:alphaModFix/>
          </a:blip>
          <a:srcRect l="75012" t="29635" r="9925" b="26859"/>
          <a:stretch/>
        </p:blipFill>
        <p:spPr>
          <a:xfrm>
            <a:off x="4436668" y="1066567"/>
            <a:ext cx="3718977" cy="440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l="49482" t="30710" r="35826" b="24534"/>
          <a:stretch/>
        </p:blipFill>
        <p:spPr>
          <a:xfrm>
            <a:off x="8266167" y="1066567"/>
            <a:ext cx="3526000" cy="4405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68624B-F01C-EE42-BF84-6937CA0E6F7E}"/>
              </a:ext>
            </a:extLst>
          </p:cNvPr>
          <p:cNvCxnSpPr>
            <a:cxnSpLocks/>
          </p:cNvCxnSpPr>
          <p:nvPr/>
        </p:nvCxnSpPr>
        <p:spPr>
          <a:xfrm flipH="1" flipV="1">
            <a:off x="6749938" y="4030979"/>
            <a:ext cx="300568" cy="117676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31B681-C837-0D48-86ED-DB461D3BBBBD}"/>
              </a:ext>
            </a:extLst>
          </p:cNvPr>
          <p:cNvCxnSpPr>
            <a:cxnSpLocks/>
          </p:cNvCxnSpPr>
          <p:nvPr/>
        </p:nvCxnSpPr>
        <p:spPr>
          <a:xfrm flipH="1" flipV="1">
            <a:off x="10468915" y="3702116"/>
            <a:ext cx="300568" cy="117676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l="44282" t="6862" r="9440" b="19183"/>
          <a:stretch/>
        </p:blipFill>
        <p:spPr>
          <a:xfrm>
            <a:off x="907100" y="0"/>
            <a:ext cx="10249701" cy="67184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F25AE5-9719-B745-A6C8-39FE09DF6189}"/>
              </a:ext>
            </a:extLst>
          </p:cNvPr>
          <p:cNvCxnSpPr>
            <a:cxnSpLocks/>
          </p:cNvCxnSpPr>
          <p:nvPr/>
        </p:nvCxnSpPr>
        <p:spPr>
          <a:xfrm>
            <a:off x="7940843" y="2852487"/>
            <a:ext cx="1222208" cy="115302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A2C436-F3D7-3143-87DC-15D87035D83A}"/>
              </a:ext>
            </a:extLst>
          </p:cNvPr>
          <p:cNvCxnSpPr>
            <a:cxnSpLocks/>
          </p:cNvCxnSpPr>
          <p:nvPr/>
        </p:nvCxnSpPr>
        <p:spPr>
          <a:xfrm>
            <a:off x="2543898" y="3142648"/>
            <a:ext cx="1222208" cy="115302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4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9069-3A58-E84A-AB78-B711BD72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2719E-E17A-6848-8118-9396F3774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Raised diagnosis of Gout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/>
              <a:t>Suggested testing serum urate</a:t>
            </a:r>
          </a:p>
        </p:txBody>
      </p:sp>
    </p:spTree>
    <p:extLst>
      <p:ext uri="{BB962C8B-B14F-4D97-AF65-F5344CB8AC3E}">
        <p14:creationId xmlns:p14="http://schemas.microsoft.com/office/powerpoint/2010/main" val="398218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/>
              <a:t>Further clinical information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37331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GB" dirty="0"/>
              <a:t>Markedly raised serum urate; High BMI 41 (146kg)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No other arthropathic clinical symptoms</a:t>
            </a:r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2 prior presentations with flank pain, no other characteristic joint involvement </a:t>
            </a:r>
            <a:endParaRPr dirty="0"/>
          </a:p>
          <a:p>
            <a:pPr>
              <a:spcBef>
                <a:spcPts val="1600"/>
              </a:spcBef>
              <a:buChar char="-"/>
            </a:pPr>
            <a:r>
              <a:rPr lang="en-GB" dirty="0"/>
              <a:t>US abdomen/urinary tract performed ?renal colic NAD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1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</Words>
  <Application>Microsoft Macintosh PowerPoint</Application>
  <PresentationFormat>Widescreen</PresentationFormat>
  <Paragraphs>16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Case 1</vt:lpstr>
      <vt:lpstr>PowerPoint Presentation</vt:lpstr>
      <vt:lpstr>PowerPoint Presentation</vt:lpstr>
      <vt:lpstr>PowerPoint Presentation</vt:lpstr>
      <vt:lpstr>Recommendations</vt:lpstr>
      <vt:lpstr>Further clinical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</dc:title>
  <dc:creator>Harun Gupta</dc:creator>
  <cp:lastModifiedBy>Harun Gupta</cp:lastModifiedBy>
  <cp:revision>8</cp:revision>
  <dcterms:created xsi:type="dcterms:W3CDTF">2022-09-16T13:49:55Z</dcterms:created>
  <dcterms:modified xsi:type="dcterms:W3CDTF">2022-09-16T14:18:21Z</dcterms:modified>
</cp:coreProperties>
</file>