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5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9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09EB-BCB9-46A8-8EFE-380A66387AE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920F-6974-4A61-A9BD-592E72FD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9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 year old with hip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 r="21254" b="27070"/>
          <a:stretch/>
        </p:blipFill>
        <p:spPr>
          <a:xfrm>
            <a:off x="4142094" y="3946848"/>
            <a:ext cx="3938216" cy="33590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1091" r="17921" b="27350"/>
          <a:stretch/>
        </p:blipFill>
        <p:spPr>
          <a:xfrm>
            <a:off x="8080310" y="4086808"/>
            <a:ext cx="3996158" cy="3219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1012" r="14730" b="18865"/>
          <a:stretch/>
        </p:blipFill>
        <p:spPr>
          <a:xfrm>
            <a:off x="0" y="279917"/>
            <a:ext cx="4114800" cy="3666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r="-160" b="14582"/>
          <a:stretch/>
        </p:blipFill>
        <p:spPr>
          <a:xfrm>
            <a:off x="7217198" y="270589"/>
            <a:ext cx="4884605" cy="3769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13204" r="431" b="12846"/>
          <a:stretch/>
        </p:blipFill>
        <p:spPr>
          <a:xfrm>
            <a:off x="3596404" y="277877"/>
            <a:ext cx="4043509" cy="3911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r="14374" b="24523"/>
          <a:stretch/>
        </p:blipFill>
        <p:spPr>
          <a:xfrm>
            <a:off x="0" y="3946848"/>
            <a:ext cx="4175838" cy="335984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430704" y="1932088"/>
            <a:ext cx="531628" cy="446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70430" y="5849641"/>
            <a:ext cx="531628" cy="446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94592" y="5626358"/>
            <a:ext cx="531628" cy="446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812575" y="1861204"/>
            <a:ext cx="531628" cy="446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6" r="6038" b="4745"/>
          <a:stretch/>
        </p:blipFill>
        <p:spPr>
          <a:xfrm>
            <a:off x="4576045" y="3753293"/>
            <a:ext cx="3813044" cy="30515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" t="14883" r="1482" b="12325"/>
          <a:stretch/>
        </p:blipFill>
        <p:spPr>
          <a:xfrm>
            <a:off x="7332921" y="-19132"/>
            <a:ext cx="4859079" cy="380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8" r="4451" b="14219"/>
          <a:stretch/>
        </p:blipFill>
        <p:spPr>
          <a:xfrm>
            <a:off x="96254" y="3657600"/>
            <a:ext cx="4659715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9" r="7686" b="17411"/>
          <a:stretch/>
        </p:blipFill>
        <p:spPr>
          <a:xfrm>
            <a:off x="7511487" y="3536552"/>
            <a:ext cx="4501945" cy="3268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15199" r="2284" b="5116"/>
          <a:stretch/>
        </p:blipFill>
        <p:spPr>
          <a:xfrm>
            <a:off x="0" y="0"/>
            <a:ext cx="4341780" cy="3768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15667" r="1485" b="4422"/>
          <a:stretch/>
        </p:blipFill>
        <p:spPr>
          <a:xfrm>
            <a:off x="3749825" y="-27631"/>
            <a:ext cx="4380614" cy="37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0" y="1112097"/>
            <a:ext cx="4876799" cy="5229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19" y="1112097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thought this is weird location for stress reaction or fracture line?</a:t>
            </a:r>
          </a:p>
          <a:p>
            <a:r>
              <a:rPr lang="en-US" dirty="0" smtClean="0"/>
              <a:t>Any other differential</a:t>
            </a:r>
            <a:r>
              <a:rPr lang="en-US" dirty="0" smtClean="0"/>
              <a:t>?</a:t>
            </a:r>
          </a:p>
          <a:p>
            <a:r>
              <a:rPr lang="en-US" smtClean="0"/>
              <a:t>Anatomically, Do </a:t>
            </a:r>
            <a:r>
              <a:rPr lang="en-US" dirty="0" smtClean="0"/>
              <a:t>you still consider this to be lesser trochanter or intertrochanteric crest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 you in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70 year old with hip pain</vt:lpstr>
      <vt:lpstr>PowerPoint Presentation</vt:lpstr>
      <vt:lpstr>PowerPoint Presentation</vt:lpstr>
      <vt:lpstr>PowerPoint Presentation</vt:lpstr>
      <vt:lpstr>PowerPoint Presentation</vt:lpstr>
    </vt:vector>
  </TitlesOfParts>
  <Company>The Houston Methodist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year old with hip pain</dc:title>
  <dc:creator>Awdeh, Haitham M.D.</dc:creator>
  <cp:lastModifiedBy>Awdeh, Haitham M.D.</cp:lastModifiedBy>
  <cp:revision>3</cp:revision>
  <dcterms:created xsi:type="dcterms:W3CDTF">2022-09-20T22:48:41Z</dcterms:created>
  <dcterms:modified xsi:type="dcterms:W3CDTF">2022-09-20T23:00:39Z</dcterms:modified>
</cp:coreProperties>
</file>