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57274cf92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57274cf92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7274cf92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7274cf92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7274cf92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57274cf92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3390" r="18626" t="0"/>
          <a:stretch/>
        </p:blipFill>
        <p:spPr>
          <a:xfrm>
            <a:off x="0" y="0"/>
            <a:ext cx="246797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34127" r="15306" t="0"/>
          <a:stretch/>
        </p:blipFill>
        <p:spPr>
          <a:xfrm>
            <a:off x="2321725" y="0"/>
            <a:ext cx="2553900" cy="505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35071" r="15273" t="0"/>
          <a:stretch/>
        </p:blipFill>
        <p:spPr>
          <a:xfrm>
            <a:off x="4571999" y="0"/>
            <a:ext cx="25539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34375" r="13541" t="0"/>
          <a:stretch/>
        </p:blipFill>
        <p:spPr>
          <a:xfrm>
            <a:off x="6465100" y="0"/>
            <a:ext cx="26788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928950" y="4625575"/>
            <a:ext cx="625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T2                                                 STIR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22545" l="30576" r="30777" t="39525"/>
          <a:stretch/>
        </p:blipFill>
        <p:spPr>
          <a:xfrm>
            <a:off x="4794650" y="750100"/>
            <a:ext cx="3493724" cy="34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26379" l="35605" r="32282" t="42986"/>
          <a:stretch/>
        </p:blipFill>
        <p:spPr>
          <a:xfrm>
            <a:off x="935401" y="798050"/>
            <a:ext cx="3493724" cy="333306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357450" y="4357700"/>
            <a:ext cx="619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T2                                     GRE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54060" l="33390" r="34732" t="4233"/>
          <a:stretch/>
        </p:blipFill>
        <p:spPr>
          <a:xfrm>
            <a:off x="0" y="438150"/>
            <a:ext cx="2964649" cy="38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51845" l="30069" r="36258" t="1008"/>
          <a:stretch/>
        </p:blipFill>
        <p:spPr>
          <a:xfrm>
            <a:off x="2812400" y="438150"/>
            <a:ext cx="2831176" cy="396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 b="51735" l="30048" r="34428" t="2962"/>
          <a:stretch/>
        </p:blipFill>
        <p:spPr>
          <a:xfrm>
            <a:off x="5808500" y="395725"/>
            <a:ext cx="3174774" cy="4048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/>
          <p:nvPr/>
        </p:nvCxnSpPr>
        <p:spPr>
          <a:xfrm>
            <a:off x="678650" y="1946675"/>
            <a:ext cx="553800" cy="53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" name="Google Shape;74;p15"/>
          <p:cNvCxnSpPr/>
          <p:nvPr/>
        </p:nvCxnSpPr>
        <p:spPr>
          <a:xfrm>
            <a:off x="3750475" y="2160975"/>
            <a:ext cx="500100" cy="428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" name="Google Shape;75;p15"/>
          <p:cNvCxnSpPr/>
          <p:nvPr/>
        </p:nvCxnSpPr>
        <p:spPr>
          <a:xfrm>
            <a:off x="6750850" y="2125275"/>
            <a:ext cx="553800" cy="428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" name="Google Shape;76;p15"/>
          <p:cNvSpPr txBox="1"/>
          <p:nvPr/>
        </p:nvSpPr>
        <p:spPr>
          <a:xfrm>
            <a:off x="1639575" y="4444450"/>
            <a:ext cx="734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T2                                                                      STIR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071688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/>
          <p:nvPr/>
        </p:nvCxnSpPr>
        <p:spPr>
          <a:xfrm flipH="1">
            <a:off x="4839875" y="821525"/>
            <a:ext cx="839400" cy="375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