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f7587646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f7587646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f7587646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f7587646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f7587646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f7587646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f7587646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f7587646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7.jpg"/><Relationship Id="rId6" Type="http://schemas.openxmlformats.org/officeDocument/2006/relationships/image" Target="../media/image10.jpg"/><Relationship Id="rId7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6834" l="20687" r="16240" t="20683"/>
          <a:stretch/>
        </p:blipFill>
        <p:spPr>
          <a:xfrm>
            <a:off x="2877150" y="1141550"/>
            <a:ext cx="3051875" cy="25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6836" l="20683" r="12876" t="20686"/>
          <a:stretch/>
        </p:blipFill>
        <p:spPr>
          <a:xfrm>
            <a:off x="5929037" y="1141562"/>
            <a:ext cx="3214950" cy="25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27019" l="20907" r="16514" t="20911"/>
          <a:stretch/>
        </p:blipFill>
        <p:spPr>
          <a:xfrm>
            <a:off x="46600" y="1141550"/>
            <a:ext cx="3051875" cy="25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flipH="1">
            <a:off x="0" y="104825"/>
            <a:ext cx="492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Anterior to Posterior Cor PDFS</a:t>
            </a:r>
            <a:endParaRPr b="1" sz="1700">
              <a:solidFill>
                <a:schemeClr val="dk1"/>
              </a:solidFill>
            </a:endParaRPr>
          </a:p>
        </p:txBody>
      </p:sp>
      <p:cxnSp>
        <p:nvCxnSpPr>
          <p:cNvPr id="58" name="Google Shape;58;p13"/>
          <p:cNvCxnSpPr/>
          <p:nvPr/>
        </p:nvCxnSpPr>
        <p:spPr>
          <a:xfrm flipH="1">
            <a:off x="8293575" y="873625"/>
            <a:ext cx="291300" cy="745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" name="Google Shape;59;p13"/>
          <p:cNvCxnSpPr/>
          <p:nvPr/>
        </p:nvCxnSpPr>
        <p:spPr>
          <a:xfrm flipH="1">
            <a:off x="4671150" y="803750"/>
            <a:ext cx="34800" cy="850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" name="Google Shape;60;p13"/>
          <p:cNvCxnSpPr/>
          <p:nvPr/>
        </p:nvCxnSpPr>
        <p:spPr>
          <a:xfrm flipH="1">
            <a:off x="1793750" y="850325"/>
            <a:ext cx="23400" cy="827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27018" l="20909" r="15553" t="22583"/>
          <a:stretch/>
        </p:blipFill>
        <p:spPr>
          <a:xfrm>
            <a:off x="0" y="1246350"/>
            <a:ext cx="3098476" cy="24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28524" l="20682" r="15284" t="20682"/>
          <a:stretch/>
        </p:blipFill>
        <p:spPr>
          <a:xfrm>
            <a:off x="3022762" y="1246350"/>
            <a:ext cx="3098476" cy="24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26987" l="22999" r="13536" t="21409"/>
          <a:stretch/>
        </p:blipFill>
        <p:spPr>
          <a:xfrm>
            <a:off x="6121250" y="1246350"/>
            <a:ext cx="3022749" cy="24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 flipH="1">
            <a:off x="0" y="104825"/>
            <a:ext cx="492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Anterior to Posterior Cor PDFS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7769500" y="1863750"/>
            <a:ext cx="139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" name="Google Shape;70;p14"/>
          <p:cNvCxnSpPr/>
          <p:nvPr/>
        </p:nvCxnSpPr>
        <p:spPr>
          <a:xfrm flipH="1">
            <a:off x="2271350" y="943525"/>
            <a:ext cx="361200" cy="710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" name="Google Shape;71;p14"/>
          <p:cNvCxnSpPr/>
          <p:nvPr/>
        </p:nvCxnSpPr>
        <p:spPr>
          <a:xfrm flipH="1">
            <a:off x="5346500" y="838675"/>
            <a:ext cx="431100" cy="815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" name="Google Shape;72;p14"/>
          <p:cNvCxnSpPr/>
          <p:nvPr/>
        </p:nvCxnSpPr>
        <p:spPr>
          <a:xfrm flipH="1">
            <a:off x="8177075" y="838675"/>
            <a:ext cx="361200" cy="873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28521" l="7791" r="13666" t="23396"/>
          <a:stretch/>
        </p:blipFill>
        <p:spPr>
          <a:xfrm>
            <a:off x="0" y="1254725"/>
            <a:ext cx="3051900" cy="18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26794" l="7909" r="13928" t="22449"/>
          <a:stretch/>
        </p:blipFill>
        <p:spPr>
          <a:xfrm>
            <a:off x="2951125" y="1254725"/>
            <a:ext cx="2877149" cy="18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5">
            <a:alphaModFix/>
          </a:blip>
          <a:srcRect b="29113" l="5971" r="11885" t="24600"/>
          <a:stretch/>
        </p:blipFill>
        <p:spPr>
          <a:xfrm>
            <a:off x="5828275" y="1254725"/>
            <a:ext cx="3315725" cy="18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81550" y="314500"/>
            <a:ext cx="6709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Anterior to Posterior Cor PD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29116" l="14370" r="13307" t="22396"/>
          <a:stretch/>
        </p:blipFill>
        <p:spPr>
          <a:xfrm>
            <a:off x="0" y="1534600"/>
            <a:ext cx="2888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29121" l="11911" r="10688" t="21090"/>
          <a:stretch/>
        </p:blipFill>
        <p:spPr>
          <a:xfrm>
            <a:off x="2888800" y="1523100"/>
            <a:ext cx="3028550" cy="19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5">
            <a:alphaModFix/>
          </a:blip>
          <a:srcRect b="28689" l="6252" r="10267" t="22822"/>
          <a:stretch/>
        </p:blipFill>
        <p:spPr>
          <a:xfrm>
            <a:off x="5790000" y="1523100"/>
            <a:ext cx="3354003" cy="19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28645" r="28284" t="0"/>
          <a:stretch/>
        </p:blipFill>
        <p:spPr>
          <a:xfrm>
            <a:off x="1560900" y="114300"/>
            <a:ext cx="19802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0" l="32204" r="31739" t="0"/>
          <a:stretch/>
        </p:blipFill>
        <p:spPr>
          <a:xfrm>
            <a:off x="-46600" y="152400"/>
            <a:ext cx="16075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b="0" l="29006" r="31513" t="0"/>
          <a:stretch/>
        </p:blipFill>
        <p:spPr>
          <a:xfrm>
            <a:off x="3510551" y="114300"/>
            <a:ext cx="19103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6">
            <a:alphaModFix/>
          </a:blip>
          <a:srcRect b="0" l="28555" r="33466" t="0"/>
          <a:stretch/>
        </p:blipFill>
        <p:spPr>
          <a:xfrm>
            <a:off x="5469662" y="95250"/>
            <a:ext cx="1852125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7">
            <a:alphaModFix/>
          </a:blip>
          <a:srcRect b="0" l="27739" r="34282" t="0"/>
          <a:stretch/>
        </p:blipFill>
        <p:spPr>
          <a:xfrm>
            <a:off x="7321800" y="95250"/>
            <a:ext cx="185212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431000" y="361100"/>
            <a:ext cx="6709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Lateral to Medial Sag PDFS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