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f14fa486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f14fa486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f14fa4867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f14fa486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f14fa486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ff14fa486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f14fa4867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f14fa4867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jp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0.jpg"/><Relationship Id="rId6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6904" l="31140" r="31454" t="5813"/>
          <a:stretch/>
        </p:blipFill>
        <p:spPr>
          <a:xfrm>
            <a:off x="735300" y="0"/>
            <a:ext cx="220436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8079" l="23767" r="22460" t="0"/>
          <a:stretch/>
        </p:blipFill>
        <p:spPr>
          <a:xfrm>
            <a:off x="3067650" y="-12"/>
            <a:ext cx="300870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15095" l="0" r="0" t="35001"/>
          <a:stretch/>
        </p:blipFill>
        <p:spPr>
          <a:xfrm rot="-5399998">
            <a:off x="4816824" y="1068176"/>
            <a:ext cx="5119325" cy="3007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282800" y="169675"/>
            <a:ext cx="734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Jan 22  PDFS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8397" l="0" r="9074" t="20801"/>
          <a:stretch/>
        </p:blipFill>
        <p:spPr>
          <a:xfrm>
            <a:off x="5429825" y="0"/>
            <a:ext cx="3515875" cy="273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7045" l="0" r="0" t="22148"/>
          <a:stretch/>
        </p:blipFill>
        <p:spPr>
          <a:xfrm>
            <a:off x="5429825" y="2654175"/>
            <a:ext cx="3515875" cy="248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 b="9741" l="23262" r="30582" t="8257"/>
          <a:stretch/>
        </p:blipFill>
        <p:spPr>
          <a:xfrm>
            <a:off x="164227" y="631375"/>
            <a:ext cx="2539624" cy="451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6">
            <a:alphaModFix/>
          </a:blip>
          <a:srcRect b="0" l="21051" r="20602" t="0"/>
          <a:stretch/>
        </p:blipFill>
        <p:spPr>
          <a:xfrm>
            <a:off x="2703854" y="631375"/>
            <a:ext cx="2725971" cy="451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282800" y="169675"/>
            <a:ext cx="7345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Jan 22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T1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4361" l="21921" r="18928" t="0"/>
          <a:stretch/>
        </p:blipFill>
        <p:spPr>
          <a:xfrm>
            <a:off x="4572000" y="0"/>
            <a:ext cx="318111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 b="8837" l="22258" r="29343" t="6916"/>
          <a:stretch/>
        </p:blipFill>
        <p:spPr>
          <a:xfrm>
            <a:off x="1489425" y="0"/>
            <a:ext cx="295475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282800" y="169675"/>
            <a:ext cx="734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Aug  22   T1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0" l="27825" r="17985" t="39759"/>
          <a:stretch/>
        </p:blipFill>
        <p:spPr>
          <a:xfrm>
            <a:off x="501900" y="1257468"/>
            <a:ext cx="2771500" cy="308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b="18439" l="26154" r="26532" t="14581"/>
          <a:stretch/>
        </p:blipFill>
        <p:spPr>
          <a:xfrm>
            <a:off x="3650478" y="1257475"/>
            <a:ext cx="2176324" cy="30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5">
            <a:alphaModFix/>
          </a:blip>
          <a:srcRect b="21260" l="25824" r="18349" t="26886"/>
          <a:stretch/>
        </p:blipFill>
        <p:spPr>
          <a:xfrm>
            <a:off x="5826800" y="1257475"/>
            <a:ext cx="3317192" cy="30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282800" y="169675"/>
            <a:ext cx="734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Aug  22   PDFS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20939" l="26398" r="18036" t="26184"/>
          <a:stretch/>
        </p:blipFill>
        <p:spPr>
          <a:xfrm>
            <a:off x="0" y="942675"/>
            <a:ext cx="3506801" cy="333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4">
            <a:alphaModFix/>
          </a:blip>
          <a:srcRect b="27208" l="23080" r="1419" t="21706"/>
          <a:stretch/>
        </p:blipFill>
        <p:spPr>
          <a:xfrm>
            <a:off x="3846125" y="942675"/>
            <a:ext cx="4931977" cy="33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