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55a04d513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55a04d513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5a04d5134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5a04d5134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55a04d5134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55a04d5134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3.jpg"/><Relationship Id="rId6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Relationship Id="rId4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36464" l="28627" r="27558" t="11294"/>
          <a:stretch/>
        </p:blipFill>
        <p:spPr>
          <a:xfrm>
            <a:off x="128150" y="966825"/>
            <a:ext cx="2120000" cy="252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36464" l="30691" r="25495" t="11294"/>
          <a:stretch/>
        </p:blipFill>
        <p:spPr>
          <a:xfrm>
            <a:off x="2248150" y="966825"/>
            <a:ext cx="2120000" cy="252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5">
            <a:alphaModFix/>
          </a:blip>
          <a:srcRect b="36570" l="28794" r="27734" t="11599"/>
          <a:stretch/>
        </p:blipFill>
        <p:spPr>
          <a:xfrm>
            <a:off x="4572000" y="966825"/>
            <a:ext cx="2120000" cy="252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6">
            <a:alphaModFix/>
          </a:blip>
          <a:srcRect b="10649" l="10817" r="0" t="6794"/>
          <a:stretch/>
        </p:blipFill>
        <p:spPr>
          <a:xfrm>
            <a:off x="6674550" y="966825"/>
            <a:ext cx="2398600" cy="252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20821" l="18513" r="16250" t="6477"/>
          <a:stretch/>
        </p:blipFill>
        <p:spPr>
          <a:xfrm>
            <a:off x="0" y="710525"/>
            <a:ext cx="3156724" cy="351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 b="21438" l="18764" r="16505" t="6427"/>
          <a:stretch/>
        </p:blipFill>
        <p:spPr>
          <a:xfrm>
            <a:off x="2853850" y="710525"/>
            <a:ext cx="3156724" cy="351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5">
            <a:alphaModFix/>
          </a:blip>
          <a:srcRect b="20841" l="18764" r="18895" t="6516"/>
          <a:stretch/>
        </p:blipFill>
        <p:spPr>
          <a:xfrm>
            <a:off x="5952325" y="710525"/>
            <a:ext cx="3040250" cy="351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28863" l="15525" r="25734" t="12636"/>
          <a:stretch/>
        </p:blipFill>
        <p:spPr>
          <a:xfrm flipH="1" rot="10800000">
            <a:off x="4849425" y="873625"/>
            <a:ext cx="3920525" cy="3692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 rotWithShape="1">
          <a:blip r:embed="rId4">
            <a:alphaModFix/>
          </a:blip>
          <a:srcRect b="28029" l="15347" r="21956" t="12686"/>
          <a:stretch/>
        </p:blipFill>
        <p:spPr>
          <a:xfrm flipH="1" rot="10800000">
            <a:off x="873625" y="861975"/>
            <a:ext cx="3975800" cy="37158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1036700" y="209675"/>
            <a:ext cx="670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Obl Ax (BLO) PDFS 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72" name="Google Shape;72;p15"/>
          <p:cNvCxnSpPr/>
          <p:nvPr/>
        </p:nvCxnSpPr>
        <p:spPr>
          <a:xfrm>
            <a:off x="1735625" y="1199775"/>
            <a:ext cx="326100" cy="535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 b="0" l="12739" r="0" t="7441"/>
          <a:stretch/>
        </p:blipFill>
        <p:spPr>
          <a:xfrm>
            <a:off x="2760650" y="419350"/>
            <a:ext cx="4222324" cy="4478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Google Shape;78;p16"/>
          <p:cNvCxnSpPr/>
          <p:nvPr/>
        </p:nvCxnSpPr>
        <p:spPr>
          <a:xfrm flipH="1">
            <a:off x="4624425" y="733850"/>
            <a:ext cx="337800" cy="5823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