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32200075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532200075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532200075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532200075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32200075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32200075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32200075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32200075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8150" l="33923" r="33095" t="27423"/>
          <a:stretch/>
        </p:blipFill>
        <p:spPr>
          <a:xfrm>
            <a:off x="2230663" y="58224"/>
            <a:ext cx="4682675" cy="4887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 flipH="1">
            <a:off x="6334875" y="678725"/>
            <a:ext cx="1319700" cy="999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29246" l="21163" r="33097" t="22365"/>
          <a:stretch/>
        </p:blipFill>
        <p:spPr>
          <a:xfrm>
            <a:off x="2897150" y="626475"/>
            <a:ext cx="3349692" cy="35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28742" l="23426" r="36056" t="21700"/>
          <a:stretch/>
        </p:blipFill>
        <p:spPr>
          <a:xfrm>
            <a:off x="0" y="626475"/>
            <a:ext cx="2897149" cy="354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 b="26674" l="22824" r="36539" t="25315"/>
          <a:stretch/>
        </p:blipFill>
        <p:spPr>
          <a:xfrm>
            <a:off x="6144700" y="626475"/>
            <a:ext cx="2999300" cy="354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23303" l="20502" r="30294" t="24863"/>
          <a:stretch/>
        </p:blipFill>
        <p:spPr>
          <a:xfrm>
            <a:off x="2527700" y="314525"/>
            <a:ext cx="4334700" cy="456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118250" y="640650"/>
            <a:ext cx="67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PD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29483" l="17316" r="21057" t="21645"/>
          <a:stretch/>
        </p:blipFill>
        <p:spPr>
          <a:xfrm>
            <a:off x="4449700" y="815400"/>
            <a:ext cx="4304000" cy="3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29483" l="18409" r="26702" t="21645"/>
          <a:stretch/>
        </p:blipFill>
        <p:spPr>
          <a:xfrm>
            <a:off x="488300" y="815400"/>
            <a:ext cx="3833265" cy="34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25397" l="36812" r="29965" t="30309"/>
          <a:stretch/>
        </p:blipFill>
        <p:spPr>
          <a:xfrm>
            <a:off x="2868371" y="582450"/>
            <a:ext cx="2699555" cy="35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4">
            <a:alphaModFix/>
          </a:blip>
          <a:srcRect b="23997" l="31347" r="26961" t="30878"/>
          <a:stretch/>
        </p:blipFill>
        <p:spPr>
          <a:xfrm>
            <a:off x="5567925" y="582450"/>
            <a:ext cx="3325500" cy="35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5">
            <a:alphaModFix/>
          </a:blip>
          <a:srcRect b="13093" l="28265" r="29217" t="24643"/>
          <a:stretch/>
        </p:blipFill>
        <p:spPr>
          <a:xfrm>
            <a:off x="232975" y="582450"/>
            <a:ext cx="2457825" cy="35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1071650" y="182250"/>
            <a:ext cx="67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T1                                              PDFS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