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731A-3863-4558-959D-5EA573CDC33A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C5C83-FAD0-4992-8C0B-CAF4AF11CEF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5470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731A-3863-4558-959D-5EA573CDC33A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C5C83-FAD0-4992-8C0B-CAF4AF11CEF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2483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731A-3863-4558-959D-5EA573CDC33A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C5C83-FAD0-4992-8C0B-CAF4AF11CEF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4152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731A-3863-4558-959D-5EA573CDC33A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C5C83-FAD0-4992-8C0B-CAF4AF11CEF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1156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731A-3863-4558-959D-5EA573CDC33A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C5C83-FAD0-4992-8C0B-CAF4AF11CEF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0345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731A-3863-4558-959D-5EA573CDC33A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C5C83-FAD0-4992-8C0B-CAF4AF11CEF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221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731A-3863-4558-959D-5EA573CDC33A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C5C83-FAD0-4992-8C0B-CAF4AF11CEF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267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731A-3863-4558-959D-5EA573CDC33A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C5C83-FAD0-4992-8C0B-CAF4AF11CEF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0844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731A-3863-4558-959D-5EA573CDC33A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C5C83-FAD0-4992-8C0B-CAF4AF11CEF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8659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731A-3863-4558-959D-5EA573CDC33A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C5C83-FAD0-4992-8C0B-CAF4AF11CEF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1870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731A-3863-4558-959D-5EA573CDC33A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C5C83-FAD0-4992-8C0B-CAF4AF11CEF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1366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5731A-3863-4558-959D-5EA573CDC33A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C5C83-FAD0-4992-8C0B-CAF4AF11CEF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50473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F9691-E29B-5816-F3DD-12027518CA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8098" y="1122363"/>
            <a:ext cx="5659902" cy="3843532"/>
          </a:xfrm>
        </p:spPr>
        <p:txBody>
          <a:bodyPr/>
          <a:lstStyle/>
          <a:p>
            <a:r>
              <a:rPr lang="pt-BR" dirty="0" err="1"/>
              <a:t>Female</a:t>
            </a:r>
            <a:r>
              <a:rPr lang="pt-BR" dirty="0"/>
              <a:t>, 55 </a:t>
            </a:r>
            <a:r>
              <a:rPr lang="pt-BR" dirty="0" err="1"/>
              <a:t>yo</a:t>
            </a:r>
            <a:r>
              <a:rPr lang="pt-BR" dirty="0"/>
              <a:t>.</a:t>
            </a:r>
            <a:br>
              <a:rPr lang="pt-BR" dirty="0"/>
            </a:br>
            <a:r>
              <a:rPr lang="pt-BR" dirty="0"/>
              <a:t>It </a:t>
            </a:r>
            <a:r>
              <a:rPr lang="pt-BR" dirty="0" err="1"/>
              <a:t>seems</a:t>
            </a:r>
            <a:r>
              <a:rPr lang="pt-BR" dirty="0"/>
              <a:t> intra-articular in x-</a:t>
            </a:r>
            <a:r>
              <a:rPr lang="pt-BR" dirty="0" err="1"/>
              <a:t>rays</a:t>
            </a:r>
            <a:r>
              <a:rPr lang="pt-BR" dirty="0"/>
              <a:t>, </a:t>
            </a:r>
            <a:r>
              <a:rPr lang="pt-BR" dirty="0" err="1"/>
              <a:t>but</a:t>
            </a:r>
            <a:r>
              <a:rPr lang="pt-BR" dirty="0"/>
              <a:t> </a:t>
            </a:r>
            <a:r>
              <a:rPr lang="pt-BR" dirty="0" err="1"/>
              <a:t>it´s</a:t>
            </a:r>
            <a:r>
              <a:rPr lang="pt-BR" dirty="0"/>
              <a:t> </a:t>
            </a:r>
            <a:r>
              <a:rPr lang="pt-BR" dirty="0" err="1"/>
              <a:t>not</a:t>
            </a:r>
            <a:r>
              <a:rPr lang="pt-BR" dirty="0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4E790E-3E43-4C82-96FD-4E02771A4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63" y="1000704"/>
            <a:ext cx="4894135" cy="567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08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F9691-E29B-5816-F3DD-12027518CA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31520"/>
          </a:xfrm>
        </p:spPr>
        <p:txBody>
          <a:bodyPr/>
          <a:lstStyle/>
          <a:p>
            <a:r>
              <a:rPr lang="pt-BR" dirty="0" err="1"/>
              <a:t>Female</a:t>
            </a:r>
            <a:r>
              <a:rPr lang="pt-BR" dirty="0"/>
              <a:t>, 55 </a:t>
            </a:r>
            <a:r>
              <a:rPr lang="pt-BR" dirty="0" err="1"/>
              <a:t>yo</a:t>
            </a:r>
            <a:endParaRPr lang="pt-B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54E18E-6218-204A-8635-6D8152B0A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54" y="2053883"/>
            <a:ext cx="4199970" cy="48088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D3BE29-010A-A0EC-1C22-7E5D5A43F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324" y="2050653"/>
            <a:ext cx="3843406" cy="48073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FDA149-F36A-42E2-F3CE-30CAB244B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5704" y="2095501"/>
            <a:ext cx="4240230" cy="471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047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FC48F-6934-33C5-AC2B-503FC7F40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3C122-EE9A-789B-E5A4-48CF36823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7143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22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Female, 55 yo. It seems intra-articular in x-rays, but it´s not.</vt:lpstr>
      <vt:lpstr>Female, 55 yo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Female, 55 yo. It seems intra-articular in x-rays, but it´s not.</dc:title>
  <dc:creator>karina 365</dc:creator>
  <cp:lastModifiedBy>karina 365</cp:lastModifiedBy>
  <cp:revision>1</cp:revision>
  <dcterms:created xsi:type="dcterms:W3CDTF">2022-08-10T12:38:32Z</dcterms:created>
  <dcterms:modified xsi:type="dcterms:W3CDTF">2022-08-10T12:43:09Z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2022-08-10T12:38:32Z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9594135e-f24b-45d2-bc7f-d1fc8610e8fa</vt:lpwstr>
  </property>
  <property fmtid="{D5CDD505-2E9C-101B-9397-08002B2CF9AE}" pid="7" name="MSIP_Label_defa4170-0d19-0005-0004-bc88714345d2_ActionId">
    <vt:lpwstr>37ae2e64-5b4f-4f6c-81ee-503d2f73c467</vt:lpwstr>
  </property>
  <property fmtid="{D5CDD505-2E9C-101B-9397-08002B2CF9AE}" pid="8" name="MSIP_Label_defa4170-0d19-0005-0004-bc88714345d2_ContentBits">
    <vt:lpwstr>0</vt:lpwstr>
  </property>
</Properties>
</file>