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86" d="100"/>
          <a:sy n="86" d="100"/>
        </p:scale>
        <p:origin x="7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AD82E-D595-447A-9A31-86B0A642A5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C54324-B656-4A33-B3C1-E5D3FDECD9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4863D9-7E0F-460D-B2DB-DEC5803E6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6EBF6-A56E-418C-BC00-2224C55EAA0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8F7A5-E455-475E-AF9D-316248695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2E932F-0224-49CB-8C6C-75541D010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0596-405E-47ED-9A3A-AAE21FC39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92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460CF-6F8B-4DD0-B511-59799614D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2A5B16-23B8-4975-91EA-F18705D7F7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8FA0F-DEFF-418A-87AC-117289477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6EBF6-A56E-418C-BC00-2224C55EAA0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0C618-8B97-4B3F-B998-0D6B3D28D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18EB5-F00B-45A4-B60A-9EBF9B68F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0596-405E-47ED-9A3A-AAE21FC39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13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C7AF56-E4E8-4886-92F2-DE548368CF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B60FB3-095A-4D4F-9D4C-603CA651B6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7FFE18-0A1C-4B37-A2D8-3BCAAA068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6EBF6-A56E-418C-BC00-2224C55EAA0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97AAE-5B86-47AE-9269-9AD6BD30D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A716E9-1DF1-45DE-B4FD-86FD11F22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0596-405E-47ED-9A3A-AAE21FC39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924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85270-A467-446F-B5C0-24B69AEC5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05BE0-8691-4531-82D7-5C9E8A7F1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D2D673-3E59-4A9C-8235-BA4B029C6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6EBF6-A56E-418C-BC00-2224C55EAA0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F849C-CB6F-419D-B901-AA681823A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A612CB-1274-45BF-AA51-CD5C19D2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0596-405E-47ED-9A3A-AAE21FC39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936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2BCEA-96A8-4250-8ED5-F762B70DC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A697F2-D7B7-448E-9F6B-8FF7BA83C3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43B08B-20A8-4789-BE6F-FFCA242F1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6EBF6-A56E-418C-BC00-2224C55EAA0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BFEE7-6273-4A42-BFFE-3D3782BD2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52509-5484-404C-8AC3-9648A2198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0596-405E-47ED-9A3A-AAE21FC39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3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31D56-5601-413A-B900-1D4155E80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0B571-186D-40AB-B729-A12CBE8C05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B9BDA8-01A7-47BA-92C4-E4075BB9CA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4C796-0AD4-4B73-9958-D04CD77D5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6EBF6-A56E-418C-BC00-2224C55EAA0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FDAB40-AB61-46CF-8973-8EC6D621E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91F85C-128A-4E08-B108-06A304238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0596-405E-47ED-9A3A-AAE21FC39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25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D128F-8156-4A2C-949D-7057A377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053CC8-CFEB-426B-8069-78EB507B24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F94886-78DF-45BA-A996-A89F4DB352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8F4716-C8DD-48E8-A987-9499D21DA5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7A2495-0D3C-4306-9E5B-18A3AD12B1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DC34A0-5154-459D-9296-077DBC8FF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6EBF6-A56E-418C-BC00-2224C55EAA0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82EADA-D37B-4F57-B090-06F88484A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3067A-3D8D-42B1-936C-96E07BB13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0596-405E-47ED-9A3A-AAE21FC39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212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E798C-0023-4403-BEBD-F2C3BA9A2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B4C5DA-2C0E-4C74-98BC-861B8ECCD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6EBF6-A56E-418C-BC00-2224C55EAA0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709CDC-3561-4289-B2AD-365AE0BA6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DF1189-0530-4E0B-AAD8-DAFC670D5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0596-405E-47ED-9A3A-AAE21FC39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114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6525A4-21E3-4D49-83E9-6648C8191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6EBF6-A56E-418C-BC00-2224C55EAA0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10A08D-8733-4FE6-97EB-13D03BCC3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05AB8D-D5A8-4E3A-99A8-6407FCE9D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0596-405E-47ED-9A3A-AAE21FC39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339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FD623-1D59-4A3E-9B9D-449C4069C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DA5A2-7812-4B28-9A11-B297A051F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6E5C19-D098-4A16-BBAC-AB91536A4D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D47243-D5EC-49B9-97FB-7B71074F4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6EBF6-A56E-418C-BC00-2224C55EAA0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ECA8CC-EE26-4AE8-8EDF-593D114D1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CB1529-A635-4A21-A2AF-C5A54AB1E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0596-405E-47ED-9A3A-AAE21FC39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50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9D769-D745-44FD-B765-D1E049E12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39DC0E-C5D4-4B74-A503-A2A560FD10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46ED34-90F5-4350-AA09-39A401C872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30174C-9C44-4A05-8EE0-65283BA34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6EBF6-A56E-418C-BC00-2224C55EAA0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9DB61-55FE-48CA-80F6-B52D690FD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6844C3-3D0A-45D7-82C7-E6710A941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0596-405E-47ED-9A3A-AAE21FC39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6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D1E125-E310-4570-90BD-1AB0D6430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0FC5F-70BB-4806-B9D9-7B51EA065F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AE20B-07E1-4710-828C-BAE5945BC0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6EBF6-A56E-418C-BC00-2224C55EAA0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C57FD-6C27-48B5-8B77-C4AD0F4657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83306-BCA7-4984-8834-6A928C0679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90596-405E-47ED-9A3A-AAE21FC39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272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952E8-C364-48C6-9D82-408E68F6A0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219071"/>
          </a:xfrm>
        </p:spPr>
        <p:txBody>
          <a:bodyPr>
            <a:noAutofit/>
          </a:bodyPr>
          <a:lstStyle/>
          <a:p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Five year old boy with isolated left lower limb </a:t>
            </a:r>
            <a:r>
              <a:rPr lang="en-US" sz="4000"/>
              <a:t>fatty proliferation, without skeletal hypertrophy</a:t>
            </a:r>
            <a:r>
              <a:rPr lang="en-US" sz="4000" dirty="0"/>
              <a:t>, neurofibromas or vascular anomalies</a:t>
            </a:r>
            <a:br>
              <a:rPr lang="en-US" sz="4000" dirty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00443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5FDBF4AD-9531-46AE-986E-9FB4C93EDF46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67" t="4779" r="18901" b="32874"/>
          <a:stretch/>
        </p:blipFill>
        <p:spPr>
          <a:xfrm>
            <a:off x="349404" y="492512"/>
            <a:ext cx="4059477" cy="5172308"/>
          </a:xfr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174561D-435E-42F8-994F-5787E0C867E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32" t="3811" r="20895" b="1829"/>
          <a:stretch/>
        </p:blipFill>
        <p:spPr>
          <a:xfrm>
            <a:off x="4906535" y="492512"/>
            <a:ext cx="3066586" cy="575217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64486D1-3C5C-4563-8414-B35116E1EA5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6" r="23821" b="1829"/>
          <a:stretch/>
        </p:blipFill>
        <p:spPr>
          <a:xfrm>
            <a:off x="8470775" y="492512"/>
            <a:ext cx="3066586" cy="5984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381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3BFED7B-A810-41C3-9873-05155D00A2D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946" r="894" b="27956"/>
          <a:stretch/>
        </p:blipFill>
        <p:spPr>
          <a:xfrm>
            <a:off x="509239" y="2107579"/>
            <a:ext cx="4818801" cy="29885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2615F86-6EBB-4BF0-8749-68C7CBC5C6A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72" r="25031" b="-1870"/>
          <a:stretch/>
        </p:blipFill>
        <p:spPr>
          <a:xfrm rot="5400000">
            <a:off x="7333134" y="1014116"/>
            <a:ext cx="3072163" cy="5091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181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  Five year old boy with isolated left lower limb fatty proliferation, without skeletal hypertrophy, neurofibromas or vascular anomalies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Five year old boy with isolated left lower limb fatty proliferation, without skeletal hypertrophy, neurofibromas or vascular anomalies </dc:title>
  <dc:creator>WIN10-PRO</dc:creator>
  <cp:lastModifiedBy>WIN10-PRO</cp:lastModifiedBy>
  <cp:revision>1</cp:revision>
  <dcterms:created xsi:type="dcterms:W3CDTF">2022-08-26T09:23:27Z</dcterms:created>
  <dcterms:modified xsi:type="dcterms:W3CDTF">2022-08-26T09:29:54Z</dcterms:modified>
</cp:coreProperties>
</file>