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97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44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36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37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1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29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0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9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86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98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44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29" y="3649341"/>
            <a:ext cx="3914891" cy="3193461"/>
          </a:xfrm>
          <a:prstGeom prst="rect">
            <a:avLst/>
          </a:prstGeom>
        </p:spPr>
      </p:pic>
      <p:cxnSp>
        <p:nvCxnSpPr>
          <p:cNvPr id="27" name="Conector de seta reta 26"/>
          <p:cNvCxnSpPr/>
          <p:nvPr/>
        </p:nvCxnSpPr>
        <p:spPr>
          <a:xfrm flipV="1">
            <a:off x="8612659" y="2723168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581859" y="319819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MAI</a:t>
            </a:r>
            <a:r>
              <a:rPr lang="pt-BR" dirty="0" smtClean="0">
                <a:solidFill>
                  <a:schemeClr val="bg1"/>
                </a:solidFill>
              </a:rPr>
              <a:t>MAIN STEM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7435311" y="3101030"/>
            <a:ext cx="31853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PERONEOCALCANEAL LAMINA</a:t>
            </a:r>
            <a:endParaRPr lang="pt-BR" dirty="0" smtClean="0"/>
          </a:p>
        </p:txBody>
      </p:sp>
      <p:sp>
        <p:nvSpPr>
          <p:cNvPr id="38" name="CaixaDeTexto 37"/>
          <p:cNvSpPr txBox="1"/>
          <p:nvPr/>
        </p:nvSpPr>
        <p:spPr>
          <a:xfrm>
            <a:off x="3936739" y="6030792"/>
            <a:ext cx="3072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PERONEOCALCANEAL LAMINA</a:t>
            </a:r>
            <a:endParaRPr lang="pt-BR" dirty="0" smtClean="0"/>
          </a:p>
        </p:txBody>
      </p:sp>
      <p:cxnSp>
        <p:nvCxnSpPr>
          <p:cNvPr id="39" name="Conector de seta reta 38"/>
          <p:cNvCxnSpPr/>
          <p:nvPr/>
        </p:nvCxnSpPr>
        <p:spPr>
          <a:xfrm flipV="1">
            <a:off x="4949473" y="5542785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m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2178" y="2775991"/>
            <a:ext cx="3686689" cy="4066811"/>
          </a:xfrm>
          <a:prstGeom prst="rect">
            <a:avLst/>
          </a:prstGeom>
        </p:spPr>
      </p:pic>
      <p:pic>
        <p:nvPicPr>
          <p:cNvPr id="42" name="Imagem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14" y="3128140"/>
            <a:ext cx="3951510" cy="3742217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14" y="-18878"/>
            <a:ext cx="3957953" cy="3713204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754" y="-26516"/>
            <a:ext cx="3902366" cy="3694326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238" y="-8571"/>
            <a:ext cx="3730729" cy="3723391"/>
          </a:xfrm>
          <a:prstGeom prst="rect">
            <a:avLst/>
          </a:prstGeom>
        </p:spPr>
      </p:pic>
      <p:sp>
        <p:nvSpPr>
          <p:cNvPr id="46" name="Retângulo 45"/>
          <p:cNvSpPr/>
          <p:nvPr/>
        </p:nvSpPr>
        <p:spPr>
          <a:xfrm>
            <a:off x="4128768" y="3094617"/>
            <a:ext cx="164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TALAR LAMINA</a:t>
            </a:r>
            <a:endParaRPr lang="pt-BR" dirty="0" smtClean="0"/>
          </a:p>
        </p:txBody>
      </p:sp>
      <p:sp>
        <p:nvSpPr>
          <p:cNvPr id="47" name="Retângulo 46"/>
          <p:cNvSpPr/>
          <p:nvPr/>
        </p:nvSpPr>
        <p:spPr>
          <a:xfrm>
            <a:off x="218111" y="3086722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MAIN STEM</a:t>
            </a:r>
            <a:endParaRPr lang="pt-BR" dirty="0" smtClean="0"/>
          </a:p>
        </p:txBody>
      </p:sp>
      <p:cxnSp>
        <p:nvCxnSpPr>
          <p:cNvPr id="48" name="Conector de seta reta 47"/>
          <p:cNvCxnSpPr/>
          <p:nvPr/>
        </p:nvCxnSpPr>
        <p:spPr>
          <a:xfrm flipV="1">
            <a:off x="1175587" y="2704026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/>
          <p:nvPr/>
        </p:nvCxnSpPr>
        <p:spPr>
          <a:xfrm flipV="1">
            <a:off x="4789848" y="2688987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7733238" y="3148165"/>
            <a:ext cx="164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TALAR LAMINA</a:t>
            </a:r>
            <a:endParaRPr lang="pt-BR" dirty="0" smtClean="0"/>
          </a:p>
        </p:txBody>
      </p:sp>
      <p:sp>
        <p:nvSpPr>
          <p:cNvPr id="51" name="Retângulo 50"/>
          <p:cNvSpPr/>
          <p:nvPr/>
        </p:nvSpPr>
        <p:spPr>
          <a:xfrm>
            <a:off x="173412" y="6336848"/>
            <a:ext cx="164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TALAR LAMINA</a:t>
            </a:r>
            <a:endParaRPr lang="pt-BR" dirty="0" smtClean="0"/>
          </a:p>
        </p:txBody>
      </p:sp>
      <p:cxnSp>
        <p:nvCxnSpPr>
          <p:cNvPr id="52" name="Conector de seta reta 51"/>
          <p:cNvCxnSpPr/>
          <p:nvPr/>
        </p:nvCxnSpPr>
        <p:spPr>
          <a:xfrm flipV="1">
            <a:off x="8950580" y="2739117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V="1">
            <a:off x="1243985" y="5970590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 flipV="1">
            <a:off x="9828256" y="4835810"/>
            <a:ext cx="521858" cy="4019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V="1">
            <a:off x="9777244" y="5050776"/>
            <a:ext cx="776842" cy="9247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ângulo 55"/>
          <p:cNvSpPr/>
          <p:nvPr/>
        </p:nvSpPr>
        <p:spPr>
          <a:xfrm>
            <a:off x="8493650" y="5150000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MAIN STEM</a:t>
            </a:r>
            <a:endParaRPr lang="pt-BR" dirty="0" smtClean="0"/>
          </a:p>
        </p:txBody>
      </p:sp>
      <p:sp>
        <p:nvSpPr>
          <p:cNvPr id="57" name="Retângulo 56"/>
          <p:cNvSpPr/>
          <p:nvPr/>
        </p:nvSpPr>
        <p:spPr>
          <a:xfrm>
            <a:off x="7803373" y="5935535"/>
            <a:ext cx="3072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PERONEOCALCANEAL LAMINA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68299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26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Retrospectiva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Gouthier</dc:creator>
  <cp:lastModifiedBy>Gouthier</cp:lastModifiedBy>
  <cp:revision>8</cp:revision>
  <dcterms:created xsi:type="dcterms:W3CDTF">2022-08-15T22:12:33Z</dcterms:created>
  <dcterms:modified xsi:type="dcterms:W3CDTF">2022-08-15T23:06:33Z</dcterms:modified>
</cp:coreProperties>
</file>