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62" r:id="rId5"/>
    <p:sldId id="261" r:id="rId6"/>
  </p:sldIdLst>
  <p:sldSz cx="9144000" cy="6858000" type="screen4x3"/>
  <p:notesSz cx="6858000" cy="9144000"/>
  <p:photoAlbum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562E0-980C-499D-BEC9-95B12A488C2B}" type="datetimeFigureOut">
              <a:rPr lang="pt-BR" smtClean="0"/>
              <a:t>30/08/2022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BAA05-48EA-45CF-8568-103595807366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562E0-980C-499D-BEC9-95B12A488C2B}" type="datetimeFigureOut">
              <a:rPr lang="pt-BR" smtClean="0"/>
              <a:t>30/08/2022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BAA05-48EA-45CF-8568-103595807366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562E0-980C-499D-BEC9-95B12A488C2B}" type="datetimeFigureOut">
              <a:rPr lang="pt-BR" smtClean="0"/>
              <a:t>30/08/2022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BAA05-48EA-45CF-8568-103595807366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562E0-980C-499D-BEC9-95B12A488C2B}" type="datetimeFigureOut">
              <a:rPr lang="pt-BR" smtClean="0"/>
              <a:t>30/08/2022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BAA05-48EA-45CF-8568-103595807366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562E0-980C-499D-BEC9-95B12A488C2B}" type="datetimeFigureOut">
              <a:rPr lang="pt-BR" smtClean="0"/>
              <a:t>30/08/2022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BAA05-48EA-45CF-8568-103595807366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562E0-980C-499D-BEC9-95B12A488C2B}" type="datetimeFigureOut">
              <a:rPr lang="pt-BR" smtClean="0"/>
              <a:t>30/08/2022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BAA05-48EA-45CF-8568-103595807366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562E0-980C-499D-BEC9-95B12A488C2B}" type="datetimeFigureOut">
              <a:rPr lang="pt-BR" smtClean="0"/>
              <a:t>30/08/2022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BAA05-48EA-45CF-8568-103595807366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562E0-980C-499D-BEC9-95B12A488C2B}" type="datetimeFigureOut">
              <a:rPr lang="pt-BR" smtClean="0"/>
              <a:t>30/08/2022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BAA05-48EA-45CF-8568-103595807366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562E0-980C-499D-BEC9-95B12A488C2B}" type="datetimeFigureOut">
              <a:rPr lang="pt-BR" smtClean="0"/>
              <a:t>30/08/2022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BAA05-48EA-45CF-8568-103595807366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562E0-980C-499D-BEC9-95B12A488C2B}" type="datetimeFigureOut">
              <a:rPr lang="pt-BR" smtClean="0"/>
              <a:t>30/08/2022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BAA05-48EA-45CF-8568-103595807366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562E0-980C-499D-BEC9-95B12A488C2B}" type="datetimeFigureOut">
              <a:rPr lang="pt-BR" smtClean="0"/>
              <a:t>30/08/2022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BAA05-48EA-45CF-8568-103595807366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B562E0-980C-499D-BEC9-95B12A488C2B}" type="datetimeFigureOut">
              <a:rPr lang="pt-BR" smtClean="0"/>
              <a:t>30/08/2022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BBAA05-48EA-45CF-8568-103595807366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62M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por Ciro</a:t>
            </a:r>
            <a:endParaRPr lang="pt-B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 descr="62a-.JPG"/>
          <p:cNvPicPr>
            <a:picLocks noGrp="1" noChangeAspect="1"/>
          </p:cNvPicPr>
          <p:nvPr isPhoto="1"/>
        </p:nvPicPr>
        <p:blipFill>
          <a:blip r:embed="rId2">
            <a:lum/>
          </a:blip>
          <a:stretch>
            <a:fillRect/>
          </a:stretch>
        </p:blipFill>
        <p:spPr>
          <a:xfrm>
            <a:off x="0" y="0"/>
            <a:ext cx="8532813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Imagem 2" descr="62a---.JPG"/>
          <p:cNvPicPr>
            <a:picLocks noGrp="1" noChangeAspect="1"/>
          </p:cNvPicPr>
          <p:nvPr isPhoto="1"/>
        </p:nvPicPr>
        <p:blipFill>
          <a:blip r:embed="rId3">
            <a:lum/>
          </a:blip>
          <a:stretch>
            <a:fillRect/>
          </a:stretch>
        </p:blipFill>
        <p:spPr>
          <a:xfrm>
            <a:off x="4286248" y="0"/>
            <a:ext cx="4605337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990154" y="285728"/>
            <a:ext cx="1224648" cy="142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CaixaDeTexto 4"/>
          <p:cNvSpPr txBox="1"/>
          <p:nvPr/>
        </p:nvSpPr>
        <p:spPr>
          <a:xfrm>
            <a:off x="1571604" y="1214422"/>
            <a:ext cx="20717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err="1" smtClean="0">
                <a:solidFill>
                  <a:schemeClr val="bg1"/>
                </a:solidFill>
              </a:rPr>
              <a:t>preoperative</a:t>
            </a: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5643570" y="785794"/>
            <a:ext cx="20717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err="1" smtClean="0">
                <a:solidFill>
                  <a:schemeClr val="bg1"/>
                </a:solidFill>
              </a:rPr>
              <a:t>postoperative</a:t>
            </a:r>
            <a:endParaRPr lang="pt-BR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 descr="62a- Rosenberg.JPG"/>
          <p:cNvPicPr>
            <a:picLocks noGrp="1" noChangeAspect="1"/>
          </p:cNvPicPr>
          <p:nvPr isPhoto="1"/>
        </p:nvPicPr>
        <p:blipFill>
          <a:blip r:embed="rId2">
            <a:lum/>
          </a:blip>
          <a:stretch>
            <a:fillRect/>
          </a:stretch>
        </p:blipFill>
        <p:spPr>
          <a:xfrm>
            <a:off x="1976438" y="0"/>
            <a:ext cx="5191125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CaixaDeTexto 2"/>
          <p:cNvSpPr txBox="1"/>
          <p:nvPr/>
        </p:nvSpPr>
        <p:spPr>
          <a:xfrm>
            <a:off x="285720" y="1000108"/>
            <a:ext cx="17859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Rosenberg </a:t>
            </a:r>
            <a:r>
              <a:rPr lang="pt-BR" dirty="0" err="1"/>
              <a:t>View</a:t>
            </a:r>
            <a:endParaRPr lang="pt-BR" dirty="0"/>
          </a:p>
          <a:p>
            <a:endParaRPr lang="pt-B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08" y="0"/>
            <a:ext cx="4767326" cy="67834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0"/>
            <a:ext cx="8400504" cy="68819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CaixaDeTexto 6"/>
          <p:cNvSpPr txBox="1"/>
          <p:nvPr/>
        </p:nvSpPr>
        <p:spPr>
          <a:xfrm>
            <a:off x="6072198" y="1571612"/>
            <a:ext cx="1285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f</a:t>
            </a:r>
            <a:endParaRPr lang="pt-BR" dirty="0"/>
          </a:p>
        </p:txBody>
      </p:sp>
      <p:sp>
        <p:nvSpPr>
          <p:cNvPr id="9" name="CaixaDeTexto 8"/>
          <p:cNvSpPr txBox="1"/>
          <p:nvPr/>
        </p:nvSpPr>
        <p:spPr>
          <a:xfrm>
            <a:off x="5715008" y="1500174"/>
            <a:ext cx="20717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err="1" smtClean="0">
                <a:solidFill>
                  <a:schemeClr val="bg1"/>
                </a:solidFill>
              </a:rPr>
              <a:t>postoperative</a:t>
            </a: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1571604" y="1214422"/>
            <a:ext cx="20717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err="1" smtClean="0">
                <a:solidFill>
                  <a:schemeClr val="bg1"/>
                </a:solidFill>
              </a:rPr>
              <a:t>preoperative</a:t>
            </a:r>
            <a:endParaRPr lang="pt-BR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10</Words>
  <Application>Microsoft Office PowerPoint</Application>
  <PresentationFormat>Apresentação na tela (4:3)</PresentationFormat>
  <Paragraphs>8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6" baseType="lpstr">
      <vt:lpstr>Tema do Office</vt:lpstr>
      <vt:lpstr>62M</vt:lpstr>
      <vt:lpstr>Slide 2</vt:lpstr>
      <vt:lpstr>Slide 3</vt:lpstr>
      <vt:lpstr>Slide 4</vt:lpstr>
      <vt:lpstr>Slide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62M</dc:title>
  <dc:creator>Ciro</dc:creator>
  <cp:lastModifiedBy>Ciro</cp:lastModifiedBy>
  <cp:revision>3</cp:revision>
  <dcterms:created xsi:type="dcterms:W3CDTF">2022-08-31T01:43:34Z</dcterms:created>
  <dcterms:modified xsi:type="dcterms:W3CDTF">2022-08-31T02:02:03Z</dcterms:modified>
</cp:coreProperties>
</file>