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6" r:id="rId5"/>
    <p:sldId id="260" r:id="rId6"/>
    <p:sldId id="262" r:id="rId7"/>
    <p:sldId id="263" r:id="rId8"/>
    <p:sldId id="264" r:id="rId9"/>
    <p:sldId id="268" r:id="rId10"/>
  </p:sldIdLst>
  <p:sldSz cx="9144000" cy="6858000" type="screen4x3"/>
  <p:notesSz cx="6858000" cy="9144000"/>
  <p:photoAlbum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82" y="-17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5F29-9E3A-4BD5-8B66-7474D3B6B711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1751-3ABE-4642-8A17-5254E40DAE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5F29-9E3A-4BD5-8B66-7474D3B6B711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1751-3ABE-4642-8A17-5254E40DAE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5F29-9E3A-4BD5-8B66-7474D3B6B711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1751-3ABE-4642-8A17-5254E40DAE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5F29-9E3A-4BD5-8B66-7474D3B6B711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1751-3ABE-4642-8A17-5254E40DAE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5F29-9E3A-4BD5-8B66-7474D3B6B711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1751-3ABE-4642-8A17-5254E40DAE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5F29-9E3A-4BD5-8B66-7474D3B6B711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1751-3ABE-4642-8A17-5254E40DAE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5F29-9E3A-4BD5-8B66-7474D3B6B711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1751-3ABE-4642-8A17-5254E40DAE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5F29-9E3A-4BD5-8B66-7474D3B6B711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1751-3ABE-4642-8A17-5254E40DAE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5F29-9E3A-4BD5-8B66-7474D3B6B711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1751-3ABE-4642-8A17-5254E40DAE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5F29-9E3A-4BD5-8B66-7474D3B6B711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1751-3ABE-4642-8A17-5254E40DAE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5F29-9E3A-4BD5-8B66-7474D3B6B711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1751-3ABE-4642-8A17-5254E40DAE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85F29-9E3A-4BD5-8B66-7474D3B6B711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91751-3ABE-4642-8A17-5254E40DAE66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58F</a:t>
            </a:r>
            <a:br>
              <a:rPr lang="pt-BR" dirty="0" smtClean="0"/>
            </a:br>
            <a:r>
              <a:rPr lang="pt-BR" dirty="0" smtClean="0"/>
              <a:t>incidental </a:t>
            </a:r>
            <a:r>
              <a:rPr lang="pt-BR" dirty="0" err="1" smtClean="0"/>
              <a:t>finding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1   23-02-2022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814513" y="0"/>
            <a:ext cx="55149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323528" y="62068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02/2022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1   23-02-2022-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527175" y="0"/>
            <a:ext cx="608806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323528" y="62068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02/2022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4125" y="923925"/>
            <a:ext cx="4095750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323528" y="62068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02/2022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1 02-2022-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2157413" y="0"/>
            <a:ext cx="482758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323528" y="62068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02/2022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79512" y="26064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02/2022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188" y="671513"/>
            <a:ext cx="7667625" cy="551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1 02-2022----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2187575" y="0"/>
            <a:ext cx="476726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323528" y="62068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02/2022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1 02-2022-----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2300288" y="0"/>
            <a:ext cx="454183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323528" y="62068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02/2022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63688" y="1988840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DX: </a:t>
            </a:r>
            <a:r>
              <a:rPr lang="pt-BR" dirty="0" err="1" smtClean="0"/>
              <a:t>Enchondroma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err="1" smtClean="0"/>
              <a:t>mild</a:t>
            </a:r>
            <a:r>
              <a:rPr lang="pt-BR" dirty="0" smtClean="0"/>
              <a:t> cortical </a:t>
            </a:r>
            <a:r>
              <a:rPr lang="pt-BR" dirty="0" err="1" smtClean="0"/>
              <a:t>osteolysis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14</Words>
  <Application>Microsoft Office PowerPoint</Application>
  <PresentationFormat>Apresentação na tela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58F incidental finding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58F incidental finding</dc:title>
  <dc:creator>Ciro Menna Barreto Duarte</dc:creator>
  <cp:lastModifiedBy>Ciro Menna Barreto Duarte</cp:lastModifiedBy>
  <cp:revision>5</cp:revision>
  <dcterms:created xsi:type="dcterms:W3CDTF">2022-08-24T21:08:51Z</dcterms:created>
  <dcterms:modified xsi:type="dcterms:W3CDTF">2022-08-24T21:39:42Z</dcterms:modified>
</cp:coreProperties>
</file>