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62" r:id="rId7"/>
    <p:sldId id="263" r:id="rId8"/>
    <p:sldId id="264" r:id="rId9"/>
    <p:sldId id="268" r:id="rId10"/>
    <p:sldId id="270" r:id="rId11"/>
    <p:sldId id="265" r:id="rId12"/>
    <p:sldId id="266" r:id="rId13"/>
    <p:sldId id="271" r:id="rId14"/>
    <p:sldId id="267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5F29-9E3A-4BD5-8B66-7474D3B6B711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1751-3ABE-4642-8A17-5254E40DAE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58F</a:t>
            </a:r>
            <a:br>
              <a:rPr lang="pt-BR" dirty="0" smtClean="0"/>
            </a:br>
            <a:r>
              <a:rPr lang="pt-BR" dirty="0" smtClean="0"/>
              <a:t>incidental </a:t>
            </a:r>
            <a:r>
              <a:rPr lang="pt-BR" dirty="0" err="1" smtClean="0"/>
              <a:t>finding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7433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724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43608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07/2022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07-2022-----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20925" y="0"/>
            <a:ext cx="4500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07/2022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5" y="225425"/>
            <a:ext cx="473075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07/2022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07/2022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676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07/2022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02-2022----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1 07-2022------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3437" y="0"/>
            <a:ext cx="4500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55776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02/2022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4048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07/2022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1925"/>
            <a:ext cx="71913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508104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07/2022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523875"/>
            <a:ext cx="7600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79613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07/2022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02/2022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385763"/>
            <a:ext cx="74961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04048" y="5486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07/2022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02/2022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21328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Dx: </a:t>
            </a:r>
            <a:r>
              <a:rPr lang="pt-BR" dirty="0" err="1" smtClean="0"/>
              <a:t>chondrosarcoma</a:t>
            </a:r>
            <a:r>
              <a:rPr lang="pt-BR" dirty="0" smtClean="0"/>
              <a:t> (</a:t>
            </a:r>
            <a:r>
              <a:rPr lang="pt-BR" dirty="0" err="1" smtClean="0"/>
              <a:t>Low-grade</a:t>
            </a:r>
            <a:r>
              <a:rPr lang="pt-BR" dirty="0" smtClean="0"/>
              <a:t>?)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  23-02-2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14513" y="0"/>
            <a:ext cx="5514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  23-02-2022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27175" y="0"/>
            <a:ext cx="6088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923925"/>
            <a:ext cx="40957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02-2022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7413" y="0"/>
            <a:ext cx="4827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671513"/>
            <a:ext cx="76676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02-2022---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87575" y="0"/>
            <a:ext cx="4767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 02-2022----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02/2022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19888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DX: </a:t>
            </a:r>
            <a:r>
              <a:rPr lang="pt-BR" dirty="0" err="1" smtClean="0"/>
              <a:t>Enchondroma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mild</a:t>
            </a:r>
            <a:r>
              <a:rPr lang="pt-BR" dirty="0" smtClean="0"/>
              <a:t> cortical </a:t>
            </a:r>
            <a:r>
              <a:rPr lang="pt-BR" dirty="0" err="1" smtClean="0"/>
              <a:t>osteolysis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</Words>
  <Application>Microsoft Office PowerPoint</Application>
  <PresentationFormat>Apresentação na tela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58F incidental finding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58F incidental finding</dc:title>
  <dc:creator>Ciro Menna Barreto Duarte</dc:creator>
  <cp:lastModifiedBy>Ciro</cp:lastModifiedBy>
  <cp:revision>8</cp:revision>
  <dcterms:created xsi:type="dcterms:W3CDTF">2022-08-24T21:08:51Z</dcterms:created>
  <dcterms:modified xsi:type="dcterms:W3CDTF">2022-08-25T19:56:51Z</dcterms:modified>
</cp:coreProperties>
</file>