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3E12-89BA-48EF-8811-14DCDC90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9A2D6-6A59-47FD-942F-E3165784F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76EFC-F6D4-4995-9860-C3E017E1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9CAE6-BE27-43BB-8475-370BCB61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DB80-7F4B-4FDD-9380-0FB3D83D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B3BE-DB31-4A83-9AC6-E3C94D56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104E-C4EA-495A-ABF4-545DDCB69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EAF87-938D-4474-967B-151990EC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51172-DD32-4956-AE73-724229EA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E522F-9053-4A7F-9B32-F6FC9F39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DEBBC5-C253-400A-92A6-C04F308FC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FDED4-0FD5-493B-9043-9D8FD89C3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7ECB-283E-4770-BA4C-0844DAB1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07E8-332A-476D-AFF1-DD1D140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49AE-15AB-4524-9695-A5C2C7DA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9C3F-9F33-4C64-BEB5-A2E20572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91CB-6545-4B1D-B522-98EE527D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7B759-2ADF-40D7-BF29-719083A3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5224B-4ED0-4857-B508-EEE6C3F9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8246-0DC9-466E-92E5-305B8A2C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7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2465-1E14-4B40-AF5A-3E1D9A52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8024E-806B-454D-8479-651B976DF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6AF6-62F4-489A-ABF8-9923119E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FD0C-D3DB-4D69-AA52-9C538218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7E029-0E35-4E23-B45B-C09B1EE2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EFF9-FF97-4399-9C91-5B6D5FBA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96C4-3E6C-4FE0-AD62-2922DFE1F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17991-DC33-40E0-B70E-2CEC7EEB9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18ED5-8C3D-4472-BD80-DF99B386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8D02B-1F92-4F53-ABEE-77297D92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528F2-E84C-40E8-A106-FDB450DE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E7C2-F94D-41C4-B0D7-21CE0516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2CCF8-1A60-4A1B-B2DD-2C1C3963D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874DB-4B6D-4A99-8611-3F49ECB41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1FFD8-DB49-4FED-B8C6-C818903F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F67D6-210A-40D5-81BA-1D04991EA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FE9D8-B637-4A7A-A3F8-0A06AFDA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82979-5BCD-4354-8939-E6F22A19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E5617-49AE-46C8-86BF-9C08FB36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2632-2AF7-4325-B0C2-F6937021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C0789-1506-4F62-8CC9-6D896EC8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31ABC-2652-4C84-809E-A916C657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B45AF-434D-4C55-B768-DC4E5410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6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AB2E8-634A-4093-AD4B-1EED76F7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90061-3616-4651-8EF4-AA356837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D65D-367E-4F02-ACBE-E7F930A1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0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7CFA-1EE3-450C-8AA1-1E0DEAA3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7938-4284-442E-A2AF-BF8D473C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76FB0-EAEB-415B-AB46-51AA25B94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28C18-283B-491D-8BDC-7FC60A0F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2BC4-6894-4193-B3FB-0F8450A4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185A5-731E-4BC9-BC04-72B93006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4D19-DE13-4F14-A177-96761867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E43D9-AFE1-4BF7-B48C-DBC0882B0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040A9-4AC8-41DD-873A-8C8380B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78262-34DB-421F-BE2C-3870F25C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BCE5B-2F5E-4AF1-B8EB-6574CEF2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7AC9-32A3-432E-81C7-D22A83C5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4D8AB-33F9-4F08-BEDD-C52421E9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58469-1CC1-480F-9FB3-CD4B0EFB1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6144D-0386-4725-9B67-C31EFCF9B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41D9B-F907-4360-92E2-84B55E8A0FEB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FC267-DEFE-4400-AD65-19F015E13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8513-364E-4826-9756-F70D3A75C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23B9-A8D2-4A48-ADAC-46998C373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1BAB-9A65-4090-A836-BD474703D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44 </a:t>
            </a:r>
            <a:r>
              <a:rPr lang="en-US" dirty="0" err="1"/>
              <a:t>yo</a:t>
            </a:r>
            <a:r>
              <a:rPr lang="en-US" dirty="0"/>
              <a:t> 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A826C-D25D-45FE-89D2-78B1DA38E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Palpable wrist mass, pain</a:t>
            </a:r>
          </a:p>
        </p:txBody>
      </p:sp>
    </p:spTree>
    <p:extLst>
      <p:ext uri="{BB962C8B-B14F-4D97-AF65-F5344CB8AC3E}">
        <p14:creationId xmlns:p14="http://schemas.microsoft.com/office/powerpoint/2010/main" val="396172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&#10;&#10;Description automatically generated">
            <a:extLst>
              <a:ext uri="{FF2B5EF4-FFF2-40B4-BE49-F238E27FC236}">
                <a16:creationId xmlns:a16="http://schemas.microsoft.com/office/drawing/2014/main" id="{6DF8E9C5-2A2E-4CBD-8611-EC7EF30E4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51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A0733-F48E-4BC5-B200-F0AC089F7061}"/>
              </a:ext>
            </a:extLst>
          </p:cNvPr>
          <p:cNvSpPr txBox="1"/>
          <p:nvPr/>
        </p:nvSpPr>
        <p:spPr>
          <a:xfrm>
            <a:off x="6985000" y="711200"/>
            <a:ext cx="439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</a:t>
            </a:r>
            <a:r>
              <a:rPr lang="en-US" dirty="0" err="1"/>
              <a:t>xrays</a:t>
            </a:r>
            <a:r>
              <a:rPr lang="en-US" dirty="0"/>
              <a:t>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T1, T2 FS and T2 FS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Oval mass, ulnar volar wrist at neurovascular bundle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Appears to have vessel entering and exiting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favored a vascular lesion/partially thrombosed venous lesion, and recommended US </a:t>
            </a:r>
          </a:p>
        </p:txBody>
      </p:sp>
    </p:spTree>
    <p:extLst>
      <p:ext uri="{BB962C8B-B14F-4D97-AF65-F5344CB8AC3E}">
        <p14:creationId xmlns:p14="http://schemas.microsoft.com/office/powerpoint/2010/main" val="59955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D64F-3959-4778-BF69-F2EA9538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outdoor, sport, colorful&#10;&#10;Description automatically generated">
            <a:extLst>
              <a:ext uri="{FF2B5EF4-FFF2-40B4-BE49-F238E27FC236}">
                <a16:creationId xmlns:a16="http://schemas.microsoft.com/office/drawing/2014/main" id="{64F2CC00-99F1-4DAB-9E32-433F94988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7826" cy="3530600"/>
          </a:xfrm>
        </p:spPr>
      </p:pic>
      <p:pic>
        <p:nvPicPr>
          <p:cNvPr id="10" name="Picture 9" descr="A group of fish swimming in water&#10;&#10;Description automatically generated with low confidence">
            <a:extLst>
              <a:ext uri="{FF2B5EF4-FFF2-40B4-BE49-F238E27FC236}">
                <a16:creationId xmlns:a16="http://schemas.microsoft.com/office/drawing/2014/main" id="{3976A9C5-E4F0-4D01-9C59-BC76AF21E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0600"/>
            <a:ext cx="6536919" cy="33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ight, blurry&#10;&#10;Description automatically generated">
            <a:extLst>
              <a:ext uri="{FF2B5EF4-FFF2-40B4-BE49-F238E27FC236}">
                <a16:creationId xmlns:a16="http://schemas.microsoft.com/office/drawing/2014/main" id="{CD18ABDA-2AE1-4033-9FFC-45C9F2BEF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13" y="0"/>
            <a:ext cx="6592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blurry&#10;&#10;Description automatically generated">
            <a:extLst>
              <a:ext uri="{FF2B5EF4-FFF2-40B4-BE49-F238E27FC236}">
                <a16:creationId xmlns:a16="http://schemas.microsoft.com/office/drawing/2014/main" id="{201C4B6A-F9C5-4955-91BE-1C06E1641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57" y="2514600"/>
            <a:ext cx="6893342" cy="4343400"/>
          </a:xfrm>
          <a:prstGeom prst="rect">
            <a:avLst/>
          </a:prstGeom>
        </p:spPr>
      </p:pic>
      <p:pic>
        <p:nvPicPr>
          <p:cNvPr id="5" name="Picture 4" descr="A picture containing water, outdoor, sunset, blurry&#10;&#10;Description automatically generated">
            <a:extLst>
              <a:ext uri="{FF2B5EF4-FFF2-40B4-BE49-F238E27FC236}">
                <a16:creationId xmlns:a16="http://schemas.microsoft.com/office/drawing/2014/main" id="{DD957701-F74A-40E5-890D-25B062615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70872" cy="445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3BE5E-8ABD-4554-81AA-DB7731FD6C5B}"/>
              </a:ext>
            </a:extLst>
          </p:cNvPr>
          <p:cNvSpPr txBox="1"/>
          <p:nvPr/>
        </p:nvSpPr>
        <p:spPr>
          <a:xfrm>
            <a:off x="6096000" y="4191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 was read by a different radiologist, who favored “partially thrombosed pseudoaneurysm. Otherwise a lymph node or soft tissue lesion can have a similar appearance.” And he recommended CTA for further evaluation, if warranted.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5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94C8-518A-448D-B52C-D5D17763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5207000"/>
            <a:ext cx="10515600" cy="94297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5856-D3E0-496C-B9E9-AD1A4F29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025"/>
            <a:ext cx="10515600" cy="4351338"/>
          </a:xfrm>
        </p:spPr>
        <p:txBody>
          <a:bodyPr/>
          <a:lstStyle/>
          <a:p>
            <a:r>
              <a:rPr lang="en-US" dirty="0"/>
              <a:t>Any other </a:t>
            </a:r>
            <a:r>
              <a:rPr lang="en-US" dirty="0" err="1"/>
              <a:t>Ddx</a:t>
            </a:r>
            <a:r>
              <a:rPr lang="en-US" dirty="0"/>
              <a:t> to consider or recommendation to give?</a:t>
            </a:r>
          </a:p>
          <a:p>
            <a:r>
              <a:rPr lang="en-US" dirty="0"/>
              <a:t>Peripheral nerve sheath tumor crossed my mind but I left it out of my report, since the lesion is clearly separate from the ulnar nerve and looks continuous with a blood vessel. But would you have included it in the </a:t>
            </a:r>
            <a:r>
              <a:rPr lang="en-US" dirty="0" err="1"/>
              <a:t>ddx</a:t>
            </a:r>
            <a:r>
              <a:rPr lang="en-US" dirty="0"/>
              <a:t>?</a:t>
            </a:r>
          </a:p>
          <a:p>
            <a:r>
              <a:rPr lang="en-US" dirty="0"/>
              <a:t>Sarcoma is always in my mind with a soft tissue mass; but again, on MRI I really thought this looked like a vascular lesion, so I didn’t raise the possibility.</a:t>
            </a:r>
          </a:p>
          <a:p>
            <a:r>
              <a:rPr lang="en-US" dirty="0"/>
              <a:t>Would anyone have recommend biopsy? (I did not)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4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191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44 yo F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 yo F</dc:title>
  <dc:creator>Jessica Pelz</dc:creator>
  <cp:lastModifiedBy>Jessica Pelz</cp:lastModifiedBy>
  <cp:revision>4</cp:revision>
  <dcterms:created xsi:type="dcterms:W3CDTF">2022-03-31T02:10:38Z</dcterms:created>
  <dcterms:modified xsi:type="dcterms:W3CDTF">2022-07-29T14:28:41Z</dcterms:modified>
</cp:coreProperties>
</file>