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DBCE-1BA1-498A-8ED0-9A6E106B4656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CDA-87A7-4F76-A2B7-A7C75CB4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0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DBCE-1BA1-498A-8ED0-9A6E106B4656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CDA-87A7-4F76-A2B7-A7C75CB4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8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DBCE-1BA1-498A-8ED0-9A6E106B4656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CDA-87A7-4F76-A2B7-A7C75CB4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4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DBCE-1BA1-498A-8ED0-9A6E106B4656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CDA-87A7-4F76-A2B7-A7C75CB4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8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DBCE-1BA1-498A-8ED0-9A6E106B4656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CDA-87A7-4F76-A2B7-A7C75CB4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7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DBCE-1BA1-498A-8ED0-9A6E106B4656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CDA-87A7-4F76-A2B7-A7C75CB4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7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DBCE-1BA1-498A-8ED0-9A6E106B4656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CDA-87A7-4F76-A2B7-A7C75CB4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DBCE-1BA1-498A-8ED0-9A6E106B4656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CDA-87A7-4F76-A2B7-A7C75CB4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DBCE-1BA1-498A-8ED0-9A6E106B4656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CDA-87A7-4F76-A2B7-A7C75CB4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DBCE-1BA1-498A-8ED0-9A6E106B4656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CDA-87A7-4F76-A2B7-A7C75CB4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6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DBCE-1BA1-498A-8ED0-9A6E106B4656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CDA-87A7-4F76-A2B7-A7C75CB4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DBCE-1BA1-498A-8ED0-9A6E106B4656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FCDA-87A7-4F76-A2B7-A7C75CB4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8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079" y="256141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Young man with witnessed left lingual nerve injury during </a:t>
            </a:r>
            <a:r>
              <a:rPr lang="en-US" dirty="0" err="1" smtClean="0"/>
              <a:t>ranula</a:t>
            </a:r>
            <a:r>
              <a:rPr lang="en-US" dirty="0" smtClean="0"/>
              <a:t> removal- s/p </a:t>
            </a:r>
            <a:r>
              <a:rPr lang="en-US" dirty="0" err="1" smtClean="0"/>
              <a:t>coaptation</a:t>
            </a:r>
            <a:r>
              <a:rPr lang="en-US" dirty="0" smtClean="0"/>
              <a:t>- current status/ neuroma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7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</a:t>
            </a:r>
            <a:r>
              <a:rPr lang="en-US" dirty="0" err="1" smtClean="0"/>
              <a:t>ranula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66576"/>
            <a:ext cx="5181600" cy="42694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66576"/>
            <a:ext cx="5181600" cy="42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0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plunging one removed with SM gland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4734" y="1690688"/>
            <a:ext cx="5395066" cy="444532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690688"/>
            <a:ext cx="5395066" cy="44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7770" y="776287"/>
            <a:ext cx="4778355" cy="59102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4368" y="776287"/>
            <a:ext cx="4748294" cy="58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8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5" y="290047"/>
            <a:ext cx="4766873" cy="5896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350" y="290047"/>
            <a:ext cx="4737984" cy="58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8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77" y="32432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Clinically slowly recovering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MRN- no neuroma- nerve is in continuity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NS-RADS: Nerve: PI2 - </a:t>
            </a:r>
            <a:r>
              <a:rPr lang="en-US" dirty="0" err="1" smtClean="0"/>
              <a:t>Postintervention</a:t>
            </a:r>
            <a:r>
              <a:rPr lang="en-US" dirty="0" smtClean="0"/>
              <a:t>/surgical cases, possible persistent neuropathy, Muscle: U - Unremarkable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74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Young man with witnessed left lingual nerve injury during ranula removal- s/p coaptation- current status/ neuroma</vt:lpstr>
      <vt:lpstr>Right ranula</vt:lpstr>
      <vt:lpstr>Left plunging one removed with SM gland</vt:lpstr>
      <vt:lpstr>PowerPoint Presentation</vt:lpstr>
      <vt:lpstr>PowerPoint Presentation</vt:lpstr>
      <vt:lpstr>Clinically slowly recovering  MRN- no neuroma- nerve is in continuity  NS-RADS: Nerve: PI2 - Postintervention/surgical cases, possible persistent neuropathy, Muscle: U - Unremarkable 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man with witnessed left lingual nerve injury during ranula removal- s/p coaptation- current status/ neuroma</dc:title>
  <dc:creator>Avneesh Chhabra</dc:creator>
  <cp:lastModifiedBy>Avneesh Chhabra</cp:lastModifiedBy>
  <cp:revision>2</cp:revision>
  <dcterms:created xsi:type="dcterms:W3CDTF">2022-06-09T21:19:10Z</dcterms:created>
  <dcterms:modified xsi:type="dcterms:W3CDTF">2022-06-09T21:19:51Z</dcterms:modified>
</cp:coreProperties>
</file>