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1656" r:id="rId2"/>
    <p:sldId id="1848" r:id="rId3"/>
    <p:sldId id="1852" r:id="rId4"/>
    <p:sldId id="1853" r:id="rId5"/>
    <p:sldId id="1854" r:id="rId6"/>
    <p:sldId id="1851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orient="horz" pos="2205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orient="horz" pos="4292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657">
          <p15:clr>
            <a:srgbClr val="A4A3A4"/>
          </p15:clr>
        </p15:guide>
        <p15:guide id="7" orient="horz" pos="28">
          <p15:clr>
            <a:srgbClr val="A4A3A4"/>
          </p15:clr>
        </p15:guide>
        <p15:guide id="8" orient="horz" pos="1026">
          <p15:clr>
            <a:srgbClr val="A4A3A4"/>
          </p15:clr>
        </p15:guide>
        <p15:guide id="9" pos="2925">
          <p15:clr>
            <a:srgbClr val="A4A3A4"/>
          </p15:clr>
        </p15:guide>
        <p15:guide id="10" pos="3787">
          <p15:clr>
            <a:srgbClr val="A4A3A4"/>
          </p15:clr>
        </p15:guide>
        <p15:guide id="11" pos="68">
          <p15:clr>
            <a:srgbClr val="A4A3A4"/>
          </p15:clr>
        </p15:guide>
        <p15:guide id="12" pos="1837">
          <p15:clr>
            <a:srgbClr val="A4A3A4"/>
          </p15:clr>
        </p15:guide>
        <p15:guide id="13" pos="2835">
          <p15:clr>
            <a:srgbClr val="A4A3A4"/>
          </p15:clr>
        </p15:guide>
        <p15:guide id="14" pos="5692">
          <p15:clr>
            <a:srgbClr val="A4A3A4"/>
          </p15:clr>
        </p15:guide>
        <p15:guide id="15" pos="2880">
          <p15:clr>
            <a:srgbClr val="A4A3A4"/>
          </p15:clr>
        </p15:guide>
        <p15:guide id="16" pos="14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808080"/>
    <a:srgbClr val="FF9999"/>
    <a:srgbClr val="FFFFCC"/>
    <a:srgbClr val="000000"/>
    <a:srgbClr val="B2B2B2"/>
    <a:srgbClr val="66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1" autoAdjust="0"/>
    <p:restoredTop sz="93067" autoAdjust="0"/>
  </p:normalViewPr>
  <p:slideViewPr>
    <p:cSldViewPr showGuides="1">
      <p:cViewPr varScale="1">
        <p:scale>
          <a:sx n="70" d="100"/>
          <a:sy n="70" d="100"/>
        </p:scale>
        <p:origin x="298" y="43"/>
      </p:cViewPr>
      <p:guideLst>
        <p:guide orient="horz" pos="2115"/>
        <p:guide orient="horz" pos="2205"/>
        <p:guide orient="horz" pos="981"/>
        <p:guide orient="horz" pos="4292"/>
        <p:guide orient="horz" pos="2160"/>
        <p:guide orient="horz" pos="3657"/>
        <p:guide orient="horz" pos="28"/>
        <p:guide orient="horz" pos="1026"/>
        <p:guide pos="2925"/>
        <p:guide pos="3787"/>
        <p:guide pos="68"/>
        <p:guide pos="1837"/>
        <p:guide pos="2835"/>
        <p:guide pos="5692"/>
        <p:guide pos="2880"/>
        <p:guide pos="14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>
        <p:scale>
          <a:sx n="150" d="100"/>
          <a:sy n="150" d="100"/>
        </p:scale>
        <p:origin x="-552" y="27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B46AD-5E25-44C0-9592-CB973BD273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069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2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72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2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F2A018-F11D-4157-8739-562DADAE30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5661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5250" indent="-95250" algn="l" rtl="0" eaLnBrk="0" fontAlgn="base" latinLnBrk="1" hangingPunct="0">
      <a:spcBef>
        <a:spcPct val="30000"/>
      </a:spcBef>
      <a:spcAft>
        <a:spcPct val="0"/>
      </a:spcAft>
      <a:buFont typeface="Wingdings" pitchFamily="2" charset="2"/>
      <a:buChar char="§"/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1pPr>
    <a:lvl2pPr marL="571500" indent="-114300" algn="l" rtl="0" eaLnBrk="0" fontAlgn="base" latinLnBrk="1" hangingPunct="0">
      <a:spcBef>
        <a:spcPct val="30000"/>
      </a:spcBef>
      <a:spcAft>
        <a:spcPct val="0"/>
      </a:spcAft>
      <a:buFont typeface="Wingdings" pitchFamily="2" charset="2"/>
      <a:buChar char="ü"/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2pPr>
    <a:lvl3pPr marL="1004888" indent="-90488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3pPr>
    <a:lvl4pPr marL="1471613" indent="-1000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4pPr>
    <a:lvl5pPr marL="1957388" indent="-128588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F2A018-F11D-4157-8739-562DADAE30A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024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algn="ctr" eaLnBrk="1" latinLnBrk="0" hangingPunct="1">
              <a:defRPr/>
            </a:pPr>
            <a:endParaRPr lang="ko-KR" altLang="ko-KR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algn="ctr" eaLnBrk="1" latinLnBrk="0" hangingPunct="1">
              <a:defRPr/>
            </a:pPr>
            <a:endParaRPr lang="ko-KR" altLang="ko-KR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</p:grpSp>
      <p:sp>
        <p:nvSpPr>
          <p:cNvPr id="130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</a:p>
        </p:txBody>
      </p:sp>
      <p:sp>
        <p:nvSpPr>
          <p:cNvPr id="130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ko-KR" altLang="en-US" noProof="0" smtClean="0"/>
              <a:t>마스터 제목 스타일 편집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5962650"/>
            <a:ext cx="587375" cy="885825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52FB5EE-1499-42DF-8413-396A356DC4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987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82CE0-0141-4273-85EF-15633B8F71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350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78613" y="381000"/>
            <a:ext cx="2000250" cy="57150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77863" y="381000"/>
            <a:ext cx="5848350" cy="57150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79D9B-7831-4DDA-9025-3BC62107811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728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602FC-5E72-4FAD-9502-A6FBBAEB34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45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181D3-C579-4715-9027-DAE3CDF493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886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77863" y="2057400"/>
            <a:ext cx="3924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4563" y="2057400"/>
            <a:ext cx="3924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AFE38-2150-41F9-BD6A-AD5EFD7055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800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030EC-E0E6-4049-8A1A-3356DF1163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210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45F19-B1A3-42E9-98FF-854052CFEA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47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BBAD7-F1D1-4D25-ADF9-1E93C9DA82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330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A21D5-8154-49C5-B937-654743F557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021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1B121-1D45-4DE3-9FE3-07ABB66320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97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kumimoji="0" sz="1400">
                <a:solidFill>
                  <a:srgbClr val="DDDDDD"/>
                </a:solidFill>
                <a:latin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kumimoji="0" sz="1400">
                <a:solidFill>
                  <a:srgbClr val="DDDDDD"/>
                </a:solidFill>
                <a:latin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9028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5946775"/>
            <a:ext cx="5873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kumimoji="0" sz="2600" b="1">
                <a:solidFill>
                  <a:schemeClr val="bg1"/>
                </a:solidFill>
                <a:latin typeface="+mn-ea"/>
              </a:defRPr>
            </a:lvl1pPr>
          </a:lstStyle>
          <a:p>
            <a:pPr>
              <a:defRPr/>
            </a:pPr>
            <a:fld id="{1473A009-2D73-4FAB-9784-3B2234B2A0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grpSp>
        <p:nvGrpSpPr>
          <p:cNvPr id="1029" name="Group 1041"/>
          <p:cNvGrpSpPr>
            <a:grpSpLocks/>
          </p:cNvGrpSpPr>
          <p:nvPr/>
        </p:nvGrpSpPr>
        <p:grpSpPr bwMode="auto">
          <a:xfrm>
            <a:off x="0" y="0"/>
            <a:ext cx="2709863" cy="3048000"/>
            <a:chOff x="0" y="0"/>
            <a:chExt cx="1920" cy="1920"/>
          </a:xfrm>
        </p:grpSpPr>
        <p:sp>
          <p:nvSpPr>
            <p:cNvPr id="1032" name="Rectangle 1042"/>
            <p:cNvSpPr>
              <a:spLocks noChangeArrowheads="1"/>
            </p:cNvSpPr>
            <p:nvPr/>
          </p:nvSpPr>
          <p:spPr bwMode="auto">
            <a:xfrm>
              <a:off x="0" y="0"/>
              <a:ext cx="192" cy="19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3" name="Rectangle 1043"/>
            <p:cNvSpPr>
              <a:spLocks noChangeArrowheads="1"/>
            </p:cNvSpPr>
            <p:nvPr/>
          </p:nvSpPr>
          <p:spPr bwMode="auto">
            <a:xfrm>
              <a:off x="0" y="192"/>
              <a:ext cx="192" cy="1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4" name="Rectangle 1044"/>
            <p:cNvSpPr>
              <a:spLocks noChangeArrowheads="1"/>
            </p:cNvSpPr>
            <p:nvPr/>
          </p:nvSpPr>
          <p:spPr bwMode="auto">
            <a:xfrm>
              <a:off x="192" y="0"/>
              <a:ext cx="191" cy="1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5" name="Rectangle 1045"/>
            <p:cNvSpPr>
              <a:spLocks noChangeArrowheads="1"/>
            </p:cNvSpPr>
            <p:nvPr/>
          </p:nvSpPr>
          <p:spPr bwMode="auto">
            <a:xfrm>
              <a:off x="0" y="384"/>
              <a:ext cx="192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6" name="Rectangle 1046"/>
            <p:cNvSpPr>
              <a:spLocks noChangeArrowheads="1"/>
            </p:cNvSpPr>
            <p:nvPr/>
          </p:nvSpPr>
          <p:spPr bwMode="auto">
            <a:xfrm>
              <a:off x="192" y="192"/>
              <a:ext cx="191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7" name="Rectangle 1047"/>
            <p:cNvSpPr>
              <a:spLocks noChangeArrowheads="1"/>
            </p:cNvSpPr>
            <p:nvPr/>
          </p:nvSpPr>
          <p:spPr bwMode="auto">
            <a:xfrm>
              <a:off x="384" y="0"/>
              <a:ext cx="192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8" name="Rectangle 1048"/>
            <p:cNvSpPr>
              <a:spLocks noChangeArrowheads="1"/>
            </p:cNvSpPr>
            <p:nvPr/>
          </p:nvSpPr>
          <p:spPr bwMode="auto">
            <a:xfrm>
              <a:off x="0" y="576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9" name="Rectangle 1049"/>
            <p:cNvSpPr>
              <a:spLocks noChangeArrowheads="1"/>
            </p:cNvSpPr>
            <p:nvPr/>
          </p:nvSpPr>
          <p:spPr bwMode="auto">
            <a:xfrm>
              <a:off x="192" y="384"/>
              <a:ext cx="191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40" name="Rectangle 1050"/>
            <p:cNvSpPr>
              <a:spLocks noChangeArrowheads="1"/>
            </p:cNvSpPr>
            <p:nvPr/>
          </p:nvSpPr>
          <p:spPr bwMode="auto">
            <a:xfrm>
              <a:off x="384" y="192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41" name="Rectangle 1051"/>
            <p:cNvSpPr>
              <a:spLocks noChangeArrowheads="1"/>
            </p:cNvSpPr>
            <p:nvPr/>
          </p:nvSpPr>
          <p:spPr bwMode="auto">
            <a:xfrm>
              <a:off x="576" y="0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grpSp>
          <p:nvGrpSpPr>
            <p:cNvPr id="1042" name="Group 1052"/>
            <p:cNvGrpSpPr>
              <a:grpSpLocks/>
            </p:cNvGrpSpPr>
            <p:nvPr/>
          </p:nvGrpSpPr>
          <p:grpSpPr bwMode="auto">
            <a:xfrm>
              <a:off x="0" y="0"/>
              <a:ext cx="960" cy="960"/>
              <a:chOff x="0" y="0"/>
              <a:chExt cx="960" cy="960"/>
            </a:xfrm>
          </p:grpSpPr>
          <p:sp>
            <p:nvSpPr>
              <p:cNvPr id="1103" name="Rectangle 1053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4" name="Rectangle 1054"/>
              <p:cNvSpPr>
                <a:spLocks noChangeArrowheads="1"/>
              </p:cNvSpPr>
              <p:nvPr/>
            </p:nvSpPr>
            <p:spPr bwMode="auto">
              <a:xfrm>
                <a:off x="192" y="576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5" name="Rectangle 1055"/>
              <p:cNvSpPr>
                <a:spLocks noChangeArrowheads="1"/>
              </p:cNvSpPr>
              <p:nvPr/>
            </p:nvSpPr>
            <p:spPr bwMode="auto">
              <a:xfrm>
                <a:off x="385" y="384"/>
                <a:ext cx="191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6" name="Rectangle 1056"/>
              <p:cNvSpPr>
                <a:spLocks noChangeArrowheads="1"/>
              </p:cNvSpPr>
              <p:nvPr/>
            </p:nvSpPr>
            <p:spPr bwMode="auto">
              <a:xfrm>
                <a:off x="576" y="192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7" name="Rectangle 1057"/>
              <p:cNvSpPr>
                <a:spLocks noChangeArrowheads="1"/>
              </p:cNvSpPr>
              <p:nvPr/>
            </p:nvSpPr>
            <p:spPr bwMode="auto">
              <a:xfrm>
                <a:off x="768" y="0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3" name="Group 1058"/>
            <p:cNvGrpSpPr>
              <a:grpSpLocks/>
            </p:cNvGrpSpPr>
            <p:nvPr/>
          </p:nvGrpSpPr>
          <p:grpSpPr bwMode="auto">
            <a:xfrm>
              <a:off x="0" y="0"/>
              <a:ext cx="1152" cy="1152"/>
              <a:chOff x="0" y="0"/>
              <a:chExt cx="1152" cy="1152"/>
            </a:xfrm>
          </p:grpSpPr>
          <p:grpSp>
            <p:nvGrpSpPr>
              <p:cNvPr id="1096" name="Group 1059"/>
              <p:cNvGrpSpPr>
                <a:grpSpLocks/>
              </p:cNvGrpSpPr>
              <p:nvPr/>
            </p:nvGrpSpPr>
            <p:grpSpPr bwMode="auto">
              <a:xfrm>
                <a:off x="0" y="192"/>
                <a:ext cx="960" cy="960"/>
                <a:chOff x="0" y="0"/>
                <a:chExt cx="960" cy="960"/>
              </a:xfrm>
            </p:grpSpPr>
            <p:sp>
              <p:nvSpPr>
                <p:cNvPr id="1098" name="Rectangle 1060"/>
                <p:cNvSpPr>
                  <a:spLocks noChangeArrowheads="1"/>
                </p:cNvSpPr>
                <p:nvPr/>
              </p:nvSpPr>
              <p:spPr bwMode="auto">
                <a:xfrm>
                  <a:off x="0" y="768"/>
                  <a:ext cx="192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099" name="Rectangle 1061"/>
                <p:cNvSpPr>
                  <a:spLocks noChangeArrowheads="1"/>
                </p:cNvSpPr>
                <p:nvPr/>
              </p:nvSpPr>
              <p:spPr bwMode="auto">
                <a:xfrm>
                  <a:off x="192" y="576"/>
                  <a:ext cx="189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0" name="Rectangle 1062"/>
                <p:cNvSpPr>
                  <a:spLocks noChangeArrowheads="1"/>
                </p:cNvSpPr>
                <p:nvPr/>
              </p:nvSpPr>
              <p:spPr bwMode="auto">
                <a:xfrm>
                  <a:off x="384" y="384"/>
                  <a:ext cx="192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1" name="Rectangle 1063"/>
                <p:cNvSpPr>
                  <a:spLocks noChangeArrowheads="1"/>
                </p:cNvSpPr>
                <p:nvPr/>
              </p:nvSpPr>
              <p:spPr bwMode="auto">
                <a:xfrm>
                  <a:off x="576" y="192"/>
                  <a:ext cx="191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2" name="Rectangle 1064"/>
                <p:cNvSpPr>
                  <a:spLocks noChangeArrowheads="1"/>
                </p:cNvSpPr>
                <p:nvPr/>
              </p:nvSpPr>
              <p:spPr bwMode="auto">
                <a:xfrm>
                  <a:off x="767" y="0"/>
                  <a:ext cx="188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97" name="Rectangle 1065"/>
              <p:cNvSpPr>
                <a:spLocks noChangeArrowheads="1"/>
              </p:cNvSpPr>
              <p:nvPr/>
            </p:nvSpPr>
            <p:spPr bwMode="auto">
              <a:xfrm>
                <a:off x="958" y="0"/>
                <a:ext cx="189" cy="192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4" name="Group 1066"/>
            <p:cNvGrpSpPr>
              <a:grpSpLocks/>
            </p:cNvGrpSpPr>
            <p:nvPr/>
          </p:nvGrpSpPr>
          <p:grpSpPr bwMode="auto">
            <a:xfrm>
              <a:off x="0" y="0"/>
              <a:ext cx="1344" cy="1344"/>
              <a:chOff x="0" y="0"/>
              <a:chExt cx="1344" cy="1344"/>
            </a:xfrm>
          </p:grpSpPr>
          <p:grpSp>
            <p:nvGrpSpPr>
              <p:cNvPr id="1087" name="Group 1067"/>
              <p:cNvGrpSpPr>
                <a:grpSpLocks/>
              </p:cNvGrpSpPr>
              <p:nvPr/>
            </p:nvGrpSpPr>
            <p:grpSpPr bwMode="auto">
              <a:xfrm>
                <a:off x="0" y="192"/>
                <a:ext cx="1152" cy="1152"/>
                <a:chOff x="0" y="0"/>
                <a:chExt cx="1152" cy="1152"/>
              </a:xfrm>
            </p:grpSpPr>
            <p:grpSp>
              <p:nvGrpSpPr>
                <p:cNvPr id="1089" name="Group 1068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960" cy="960"/>
                  <a:chOff x="0" y="0"/>
                  <a:chExt cx="960" cy="960"/>
                </a:xfrm>
              </p:grpSpPr>
              <p:sp>
                <p:nvSpPr>
                  <p:cNvPr id="1091" name="Rectangle 106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768"/>
                    <a:ext cx="192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2" name="Rectangle 1070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576"/>
                    <a:ext cx="189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3" name="Rectangle 1071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84"/>
                    <a:ext cx="192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4" name="Rectangle 1072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192"/>
                    <a:ext cx="191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5" name="Rectangle 1073"/>
                  <p:cNvSpPr>
                    <a:spLocks noChangeArrowheads="1"/>
                  </p:cNvSpPr>
                  <p:nvPr/>
                </p:nvSpPr>
                <p:spPr bwMode="auto">
                  <a:xfrm>
                    <a:off x="767" y="0"/>
                    <a:ext cx="188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90" name="Rectangle 1074"/>
                <p:cNvSpPr>
                  <a:spLocks noChangeArrowheads="1"/>
                </p:cNvSpPr>
                <p:nvPr/>
              </p:nvSpPr>
              <p:spPr bwMode="auto">
                <a:xfrm>
                  <a:off x="958" y="0"/>
                  <a:ext cx="189" cy="192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88" name="Rectangle 1075"/>
              <p:cNvSpPr>
                <a:spLocks noChangeArrowheads="1"/>
              </p:cNvSpPr>
              <p:nvPr/>
            </p:nvSpPr>
            <p:spPr bwMode="auto">
              <a:xfrm>
                <a:off x="1152" y="0"/>
                <a:ext cx="192" cy="19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5" name="Group 1076"/>
            <p:cNvGrpSpPr>
              <a:grpSpLocks/>
            </p:cNvGrpSpPr>
            <p:nvPr/>
          </p:nvGrpSpPr>
          <p:grpSpPr bwMode="auto">
            <a:xfrm>
              <a:off x="0" y="0"/>
              <a:ext cx="1536" cy="1536"/>
              <a:chOff x="0" y="0"/>
              <a:chExt cx="1536" cy="1536"/>
            </a:xfrm>
          </p:grpSpPr>
          <p:grpSp>
            <p:nvGrpSpPr>
              <p:cNvPr id="1076" name="Group 1077"/>
              <p:cNvGrpSpPr>
                <a:grpSpLocks/>
              </p:cNvGrpSpPr>
              <p:nvPr/>
            </p:nvGrpSpPr>
            <p:grpSpPr bwMode="auto">
              <a:xfrm>
                <a:off x="0" y="192"/>
                <a:ext cx="1344" cy="1344"/>
                <a:chOff x="0" y="0"/>
                <a:chExt cx="1344" cy="1344"/>
              </a:xfrm>
            </p:grpSpPr>
            <p:grpSp>
              <p:nvGrpSpPr>
                <p:cNvPr id="1078" name="Group 1078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152" cy="1152"/>
                  <a:chOff x="0" y="0"/>
                  <a:chExt cx="1152" cy="1152"/>
                </a:xfrm>
              </p:grpSpPr>
              <p:grpSp>
                <p:nvGrpSpPr>
                  <p:cNvPr id="1080" name="Group 1079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960" cy="960"/>
                    <a:chOff x="0" y="0"/>
                    <a:chExt cx="960" cy="960"/>
                  </a:xfrm>
                </p:grpSpPr>
                <p:sp>
                  <p:nvSpPr>
                    <p:cNvPr id="1082" name="Rectangle 10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768"/>
                      <a:ext cx="192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3" name="Rectangle 10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" y="576"/>
                      <a:ext cx="189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4" name="Rectangle 10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4" y="384"/>
                      <a:ext cx="192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5" name="Rectangle 10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76" y="192"/>
                      <a:ext cx="191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6" name="Rectangle 10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7" y="0"/>
                      <a:ext cx="188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81" name="Rectangle 1085"/>
                  <p:cNvSpPr>
                    <a:spLocks noChangeArrowheads="1"/>
                  </p:cNvSpPr>
                  <p:nvPr/>
                </p:nvSpPr>
                <p:spPr bwMode="auto">
                  <a:xfrm>
                    <a:off x="958" y="0"/>
                    <a:ext cx="189" cy="192"/>
                  </a:xfrm>
                  <a:prstGeom prst="rect">
                    <a:avLst/>
                  </a:prstGeom>
                  <a:solidFill>
                    <a:srgbClr val="77777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79" name="Rectangle 1086"/>
                <p:cNvSpPr>
                  <a:spLocks noChangeArrowheads="1"/>
                </p:cNvSpPr>
                <p:nvPr/>
              </p:nvSpPr>
              <p:spPr bwMode="auto">
                <a:xfrm>
                  <a:off x="1152" y="0"/>
                  <a:ext cx="192" cy="192"/>
                </a:xfrm>
                <a:prstGeom prst="rect">
                  <a:avLst/>
                </a:prstGeom>
                <a:solidFill>
                  <a:srgbClr val="77777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77" name="Rectangle 1087"/>
              <p:cNvSpPr>
                <a:spLocks noChangeArrowheads="1"/>
              </p:cNvSpPr>
              <p:nvPr/>
            </p:nvSpPr>
            <p:spPr bwMode="auto">
              <a:xfrm>
                <a:off x="1344" y="0"/>
                <a:ext cx="192" cy="192"/>
              </a:xfrm>
              <a:prstGeom prst="rect">
                <a:avLst/>
              </a:prstGeom>
              <a:solidFill>
                <a:srgbClr val="77777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6" name="Group 1088"/>
            <p:cNvGrpSpPr>
              <a:grpSpLocks/>
            </p:cNvGrpSpPr>
            <p:nvPr/>
          </p:nvGrpSpPr>
          <p:grpSpPr bwMode="auto">
            <a:xfrm>
              <a:off x="0" y="0"/>
              <a:ext cx="1728" cy="1728"/>
              <a:chOff x="0" y="0"/>
              <a:chExt cx="1728" cy="1728"/>
            </a:xfrm>
          </p:grpSpPr>
          <p:grpSp>
            <p:nvGrpSpPr>
              <p:cNvPr id="1063" name="Group 1089"/>
              <p:cNvGrpSpPr>
                <a:grpSpLocks/>
              </p:cNvGrpSpPr>
              <p:nvPr/>
            </p:nvGrpSpPr>
            <p:grpSpPr bwMode="auto">
              <a:xfrm>
                <a:off x="0" y="192"/>
                <a:ext cx="1536" cy="1536"/>
                <a:chOff x="0" y="0"/>
                <a:chExt cx="1536" cy="1536"/>
              </a:xfrm>
            </p:grpSpPr>
            <p:grpSp>
              <p:nvGrpSpPr>
                <p:cNvPr id="1065" name="Group 1090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344" cy="1344"/>
                  <a:chOff x="0" y="0"/>
                  <a:chExt cx="1344" cy="1344"/>
                </a:xfrm>
              </p:grpSpPr>
              <p:grpSp>
                <p:nvGrpSpPr>
                  <p:cNvPr id="1067" name="Group 1091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1152" cy="1152"/>
                    <a:chOff x="0" y="0"/>
                    <a:chExt cx="1152" cy="1152"/>
                  </a:xfrm>
                </p:grpSpPr>
                <p:grpSp>
                  <p:nvGrpSpPr>
                    <p:cNvPr id="1069" name="Group 10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192"/>
                      <a:ext cx="960" cy="960"/>
                      <a:chOff x="0" y="0"/>
                      <a:chExt cx="960" cy="960"/>
                    </a:xfrm>
                  </p:grpSpPr>
                  <p:sp>
                    <p:nvSpPr>
                      <p:cNvPr id="1071" name="Rectangle 10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768"/>
                        <a:ext cx="192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2" name="Rectangle 10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2" y="576"/>
                        <a:ext cx="189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3" name="Rectangle 10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84" y="384"/>
                        <a:ext cx="192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4" name="Rectangle 10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6" y="192"/>
                        <a:ext cx="191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5" name="Rectangle 10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7" y="0"/>
                        <a:ext cx="188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</p:grpSp>
                <p:sp>
                  <p:nvSpPr>
                    <p:cNvPr id="1070" name="Rectangle 10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4" y="0"/>
                      <a:ext cx="189" cy="192"/>
                    </a:xfrm>
                    <a:prstGeom prst="rect">
                      <a:avLst/>
                    </a:prstGeom>
                    <a:solidFill>
                      <a:srgbClr val="5F5F5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68" name="Rectangle 1099"/>
                  <p:cNvSpPr>
                    <a:spLocks noChangeArrowheads="1"/>
                  </p:cNvSpPr>
                  <p:nvPr/>
                </p:nvSpPr>
                <p:spPr bwMode="auto">
                  <a:xfrm>
                    <a:off x="1151" y="0"/>
                    <a:ext cx="188" cy="192"/>
                  </a:xfrm>
                  <a:prstGeom prst="rect">
                    <a:avLst/>
                  </a:prstGeom>
                  <a:solidFill>
                    <a:srgbClr val="5F5F5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66" name="Rectangle 1100"/>
                <p:cNvSpPr>
                  <a:spLocks noChangeArrowheads="1"/>
                </p:cNvSpPr>
                <p:nvPr/>
              </p:nvSpPr>
              <p:spPr bwMode="auto">
                <a:xfrm>
                  <a:off x="1342" y="0"/>
                  <a:ext cx="189" cy="192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64" name="Rectangle 1101"/>
              <p:cNvSpPr>
                <a:spLocks noChangeArrowheads="1"/>
              </p:cNvSpPr>
              <p:nvPr/>
            </p:nvSpPr>
            <p:spPr bwMode="auto">
              <a:xfrm>
                <a:off x="1534" y="0"/>
                <a:ext cx="189" cy="192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7" name="Group 1102"/>
            <p:cNvGrpSpPr>
              <a:grpSpLocks/>
            </p:cNvGrpSpPr>
            <p:nvPr/>
          </p:nvGrpSpPr>
          <p:grpSpPr bwMode="auto">
            <a:xfrm>
              <a:off x="0" y="0"/>
              <a:ext cx="1920" cy="1920"/>
              <a:chOff x="0" y="0"/>
              <a:chExt cx="1920" cy="1920"/>
            </a:xfrm>
          </p:grpSpPr>
          <p:grpSp>
            <p:nvGrpSpPr>
              <p:cNvPr id="1048" name="Group 1103"/>
              <p:cNvGrpSpPr>
                <a:grpSpLocks/>
              </p:cNvGrpSpPr>
              <p:nvPr/>
            </p:nvGrpSpPr>
            <p:grpSpPr bwMode="auto">
              <a:xfrm>
                <a:off x="0" y="192"/>
                <a:ext cx="1728" cy="1728"/>
                <a:chOff x="0" y="0"/>
                <a:chExt cx="1728" cy="1728"/>
              </a:xfrm>
            </p:grpSpPr>
            <p:grpSp>
              <p:nvGrpSpPr>
                <p:cNvPr id="1050" name="Group 1104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536" cy="1536"/>
                  <a:chOff x="0" y="0"/>
                  <a:chExt cx="1536" cy="1536"/>
                </a:xfrm>
              </p:grpSpPr>
              <p:grpSp>
                <p:nvGrpSpPr>
                  <p:cNvPr id="1052" name="Group 1105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1344" cy="1344"/>
                    <a:chOff x="0" y="0"/>
                    <a:chExt cx="1344" cy="1344"/>
                  </a:xfrm>
                </p:grpSpPr>
                <p:grpSp>
                  <p:nvGrpSpPr>
                    <p:cNvPr id="1054" name="Group 11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192"/>
                      <a:ext cx="1152" cy="1152"/>
                      <a:chOff x="0" y="0"/>
                      <a:chExt cx="1152" cy="1152"/>
                    </a:xfrm>
                  </p:grpSpPr>
                  <p:grpSp>
                    <p:nvGrpSpPr>
                      <p:cNvPr id="1056" name="Group 110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92"/>
                        <a:ext cx="960" cy="960"/>
                        <a:chOff x="0" y="0"/>
                        <a:chExt cx="960" cy="960"/>
                      </a:xfrm>
                    </p:grpSpPr>
                    <p:sp>
                      <p:nvSpPr>
                        <p:cNvPr id="1058" name="Rectangle 110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0" y="768"/>
                          <a:ext cx="192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59" name="Rectangle 110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2" y="576"/>
                          <a:ext cx="189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0" name="Rectangle 111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84" y="384"/>
                          <a:ext cx="192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1" name="Rectangle 11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76" y="192"/>
                          <a:ext cx="191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2" name="Rectangle 11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7" y="0"/>
                          <a:ext cx="188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</p:grpSp>
                  <p:sp>
                    <p:nvSpPr>
                      <p:cNvPr id="1057" name="Rectangle 11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4" y="0"/>
                        <a:ext cx="189" cy="192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</p:grpSp>
                <p:sp>
                  <p:nvSpPr>
                    <p:cNvPr id="1055" name="Rectangle 1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1" y="0"/>
                      <a:ext cx="188" cy="192"/>
                    </a:xfrm>
                    <a:prstGeom prst="rect">
                      <a:avLst/>
                    </a:prstGeom>
                    <a:solidFill>
                      <a:srgbClr val="4D4D4D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53" name="Rectangle 1115"/>
                  <p:cNvSpPr>
                    <a:spLocks noChangeArrowheads="1"/>
                  </p:cNvSpPr>
                  <p:nvPr/>
                </p:nvSpPr>
                <p:spPr bwMode="auto">
                  <a:xfrm>
                    <a:off x="1342" y="0"/>
                    <a:ext cx="189" cy="192"/>
                  </a:xfrm>
                  <a:prstGeom prst="rect">
                    <a:avLst/>
                  </a:prstGeom>
                  <a:solidFill>
                    <a:srgbClr val="4D4D4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51" name="Rectangle 1116"/>
                <p:cNvSpPr>
                  <a:spLocks noChangeArrowheads="1"/>
                </p:cNvSpPr>
                <p:nvPr/>
              </p:nvSpPr>
              <p:spPr bwMode="auto">
                <a:xfrm>
                  <a:off x="1534" y="0"/>
                  <a:ext cx="189" cy="192"/>
                </a:xfrm>
                <a:prstGeom prst="rect">
                  <a:avLst/>
                </a:prstGeom>
                <a:solidFill>
                  <a:srgbClr val="4D4D4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49" name="Rectangle 1117"/>
              <p:cNvSpPr>
                <a:spLocks noChangeArrowheads="1"/>
              </p:cNvSpPr>
              <p:nvPr/>
            </p:nvSpPr>
            <p:spPr bwMode="auto">
              <a:xfrm>
                <a:off x="1728" y="0"/>
                <a:ext cx="192" cy="192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</p:grpSp>
      <p:sp>
        <p:nvSpPr>
          <p:cNvPr id="1030" name="Rectangle 1118"/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381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31" name="Rectangle 11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057400"/>
            <a:ext cx="8001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9pPr>
    </p:titleStyle>
    <p:bodyStyle>
      <a:lvl1pPr marL="342900" indent="-3429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65000"/>
        <a:buFont typeface="Wingdings" pitchFamily="2" charset="2"/>
        <a:buChar char="l"/>
        <a:defRPr kumimoji="1" sz="4400">
          <a:solidFill>
            <a:srgbClr val="DDDDDD"/>
          </a:solidFill>
          <a:latin typeface="+mn-lt"/>
          <a:ea typeface="+mn-ea"/>
          <a:cs typeface="+mn-cs"/>
        </a:defRPr>
      </a:lvl1pPr>
      <a:lvl2pPr marL="742950" indent="-28575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Char char="–"/>
        <a:defRPr kumimoji="1" sz="4000">
          <a:solidFill>
            <a:srgbClr val="DDDDDD"/>
          </a:solidFill>
          <a:latin typeface="+mn-lt"/>
          <a:ea typeface="+mn-ea"/>
        </a:defRPr>
      </a:lvl2pPr>
      <a:lvl3pPr marL="11430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50000"/>
        <a:buFont typeface="Wingdings" pitchFamily="2" charset="2"/>
        <a:buChar char="l"/>
        <a:defRPr kumimoji="1" sz="3600">
          <a:solidFill>
            <a:srgbClr val="DDDDDD"/>
          </a:solidFill>
          <a:latin typeface="+mn-lt"/>
          <a:ea typeface="+mn-ea"/>
        </a:defRPr>
      </a:lvl3pPr>
      <a:lvl4pPr marL="16002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Char char="–"/>
        <a:defRPr kumimoji="1" sz="3200">
          <a:solidFill>
            <a:srgbClr val="DDDDDD"/>
          </a:solidFill>
          <a:latin typeface="+mn-lt"/>
          <a:ea typeface="+mn-ea"/>
        </a:defRPr>
      </a:lvl4pPr>
      <a:lvl5pPr marL="20574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5pPr>
      <a:lvl6pPr marL="25146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6pPr>
      <a:lvl7pPr marL="29718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7pPr>
      <a:lvl8pPr marL="34290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8pPr>
      <a:lvl9pPr marL="38862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mp"/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bmp"/><Relationship Id="rId4" Type="http://schemas.openxmlformats.org/officeDocument/2006/relationships/image" Target="../media/image4.b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bmp"/><Relationship Id="rId2" Type="http://schemas.openxmlformats.org/officeDocument/2006/relationships/image" Target="../media/image6.b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b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bmp"/><Relationship Id="rId2" Type="http://schemas.openxmlformats.org/officeDocument/2006/relationships/image" Target="../media/image9.b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b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bmp"/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15616" y="1628800"/>
            <a:ext cx="5544616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fontAlgn="ctr" hangingPunct="0">
              <a:spcBef>
                <a:spcPct val="20000"/>
              </a:spcBef>
              <a:buClr>
                <a:srgbClr val="DDDDDD"/>
              </a:buClr>
              <a:buSzPct val="65000"/>
              <a:buFont typeface="Wingdings" pitchFamily="2" charset="2"/>
              <a:buChar char="l"/>
              <a:defRPr kumimoji="1" sz="4400">
                <a:solidFill>
                  <a:srgbClr val="DDDDDD"/>
                </a:solidFill>
                <a:latin typeface="Times New Roman" charset="0"/>
                <a:ea typeface="굴림" charset="-127"/>
              </a:defRPr>
            </a:lvl1pPr>
            <a:lvl2pPr marL="742950" indent="-285750" eaLnBrk="0" fontAlgn="ctr" hangingPunct="0">
              <a:spcBef>
                <a:spcPct val="20000"/>
              </a:spcBef>
              <a:buClr>
                <a:srgbClr val="DDDDDD"/>
              </a:buClr>
              <a:buChar char="–"/>
              <a:defRPr kumimoji="1" sz="4000">
                <a:solidFill>
                  <a:srgbClr val="DDDDDD"/>
                </a:solidFill>
                <a:latin typeface="Times New Roman" charset="0"/>
                <a:ea typeface="굴림" charset="-127"/>
              </a:defRPr>
            </a:lvl2pPr>
            <a:lvl3pPr marL="1143000" indent="-228600" eaLnBrk="0" fontAlgn="ctr" hangingPunct="0">
              <a:spcBef>
                <a:spcPct val="20000"/>
              </a:spcBef>
              <a:buClr>
                <a:srgbClr val="DDDDDD"/>
              </a:buClr>
              <a:buSzPct val="50000"/>
              <a:buFont typeface="Wingdings" pitchFamily="2" charset="2"/>
              <a:buChar char="l"/>
              <a:defRPr kumimoji="1" sz="3600">
                <a:solidFill>
                  <a:srgbClr val="DDDDDD"/>
                </a:solidFill>
                <a:latin typeface="Times New Roman" charset="0"/>
                <a:ea typeface="굴림" charset="-127"/>
              </a:defRPr>
            </a:lvl3pPr>
            <a:lvl4pPr marL="1600200" indent="-228600" eaLnBrk="0" fontAlgn="ctr" hangingPunct="0">
              <a:spcBef>
                <a:spcPct val="20000"/>
              </a:spcBef>
              <a:buClr>
                <a:srgbClr val="DDDDDD"/>
              </a:buClr>
              <a:buChar char="–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4pPr>
            <a:lvl5pPr marL="2057400" indent="-228600" eaLnBrk="0" fontAlgn="ctr" hangingPunct="0">
              <a:spcBef>
                <a:spcPct val="20000"/>
              </a:spcBef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5400" b="1" dirty="0" smtClean="0">
                <a:solidFill>
                  <a:schemeClr val="tx1"/>
                </a:solidFill>
                <a:latin typeface="Arial" charset="0"/>
              </a:rPr>
              <a:t>67/F</a:t>
            </a:r>
            <a:endParaRPr lang="en-US" altLang="ko-KR" sz="3600" dirty="0">
              <a:solidFill>
                <a:schemeClr val="tx1"/>
              </a:solidFill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3200" b="1" dirty="0" smtClean="0">
                <a:solidFill>
                  <a:schemeClr val="tx1"/>
                </a:solidFill>
                <a:latin typeface="Arial" charset="0"/>
              </a:rPr>
              <a:t>Palpable mass in the calf</a:t>
            </a:r>
            <a:endParaRPr lang="en-US" altLang="ko-KR" sz="40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724128" y="5589240"/>
            <a:ext cx="2880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Courtesy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en-US" altLang="ko-KR" dirty="0">
                <a:solidFill>
                  <a:schemeClr val="bg1"/>
                </a:solidFill>
              </a:rPr>
              <a:t>of  YH Lee</a:t>
            </a:r>
          </a:p>
          <a:p>
            <a:r>
              <a:rPr lang="en-US" altLang="ko-KR" dirty="0">
                <a:solidFill>
                  <a:schemeClr val="bg1"/>
                </a:solidFill>
              </a:rPr>
              <a:t>yhlee@cu.ac.kr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9" t="20486" r="14658" b="16947"/>
          <a:stretch/>
        </p:blipFill>
        <p:spPr>
          <a:xfrm>
            <a:off x="1547664" y="3810663"/>
            <a:ext cx="3716368" cy="2570264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57" r="10399" b="16607"/>
          <a:stretch/>
        </p:blipFill>
        <p:spPr>
          <a:xfrm>
            <a:off x="459211" y="69847"/>
            <a:ext cx="4040781" cy="32871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57" r="10399" b="16607"/>
          <a:stretch/>
        </p:blipFill>
        <p:spPr>
          <a:xfrm>
            <a:off x="459211" y="3501008"/>
            <a:ext cx="4040781" cy="32871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57" r="10399" b="16607"/>
          <a:stretch/>
        </p:blipFill>
        <p:spPr>
          <a:xfrm>
            <a:off x="4644008" y="69847"/>
            <a:ext cx="4040781" cy="32871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57" r="10399" b="16607"/>
          <a:stretch/>
        </p:blipFill>
        <p:spPr>
          <a:xfrm>
            <a:off x="4644008" y="3501008"/>
            <a:ext cx="4040781" cy="32871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572000" y="3028890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87572" y="3028890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T1</a:t>
            </a:r>
            <a:endParaRPr lang="ko-KR" altLang="en-US" sz="2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87572" y="3429000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T2</a:t>
            </a:r>
            <a:endParaRPr lang="ko-KR" altLang="en-US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3429000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44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3" t="1667" r="15284" b="1605"/>
          <a:stretch/>
        </p:blipFill>
        <p:spPr>
          <a:xfrm>
            <a:off x="3110482" y="1628777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3" t="1667" r="15284" b="1605"/>
          <a:stretch/>
        </p:blipFill>
        <p:spPr>
          <a:xfrm>
            <a:off x="6111669" y="1628776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3" t="1667" r="15284" b="1605"/>
          <a:stretch/>
        </p:blipFill>
        <p:spPr>
          <a:xfrm>
            <a:off x="107504" y="1624027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7321850" y="5517232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1321" y="5517232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T1</a:t>
            </a:r>
            <a:endParaRPr lang="ko-KR" altLang="en-US" sz="2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5780" y="5517232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47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4" t="1667" r="16913" b="1605"/>
          <a:stretch/>
        </p:blipFill>
        <p:spPr>
          <a:xfrm>
            <a:off x="107504" y="1628800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4" t="1667" r="16913" b="1605"/>
          <a:stretch/>
        </p:blipFill>
        <p:spPr>
          <a:xfrm>
            <a:off x="3109586" y="1628775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4" t="1667" r="16913" b="1605"/>
          <a:stretch/>
        </p:blipFill>
        <p:spPr>
          <a:xfrm>
            <a:off x="6095900" y="1628776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7321850" y="5517232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1321" y="5517232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T1</a:t>
            </a:r>
            <a:endParaRPr lang="ko-KR" altLang="en-US" sz="2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5780" y="5517232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05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9" t="20486" r="14658" b="16947"/>
          <a:stretch/>
        </p:blipFill>
        <p:spPr>
          <a:xfrm>
            <a:off x="611556" y="1052731"/>
            <a:ext cx="5588580" cy="386509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3" t="13022" r="23895" b="4720"/>
          <a:stretch/>
        </p:blipFill>
        <p:spPr>
          <a:xfrm>
            <a:off x="6012160" y="3019272"/>
            <a:ext cx="2677815" cy="3527664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7074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8591" y="2742019"/>
            <a:ext cx="689644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4800" b="1" dirty="0" smtClean="0">
                <a:latin typeface="+mj-lt"/>
              </a:rPr>
              <a:t>Intramuscular </a:t>
            </a:r>
            <a:r>
              <a:rPr lang="en-US" altLang="ko-KR" sz="4800" b="1" dirty="0" err="1" smtClean="0">
                <a:latin typeface="+mj-lt"/>
              </a:rPr>
              <a:t>Myxoma</a:t>
            </a:r>
            <a:endParaRPr lang="ko-KR" alt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933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학생강의 GIT 01">
  <a:themeElements>
    <a:clrScheme name="">
      <a:dk1>
        <a:srgbClr val="DDDDDD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BDBDBD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학생강의 GIT 01">
      <a:majorFont>
        <a:latin typeface="Arial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0808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0808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굴림" charset="-127"/>
          </a:defRPr>
        </a:defPPr>
      </a:lstStyle>
    </a:lnDef>
  </a:objectDefaults>
  <a:extraClrSchemeLst>
    <a:extraClrScheme>
      <a:clrScheme name="학생강의 GIT 01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학생강의 GIT 01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학생강의 GIT 0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학생강의 GIT 01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C:\Lee\Use\Liver\학생강의 GIT 01.ppt</Template>
  <TotalTime>20141</TotalTime>
  <Words>27</Words>
  <Application>Microsoft Office PowerPoint</Application>
  <PresentationFormat>화면 슬라이드 쇼(4:3)</PresentationFormat>
  <Paragraphs>16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Arial</vt:lpstr>
      <vt:lpstr>Times New Roman</vt:lpstr>
      <vt:lpstr>Wingdings</vt:lpstr>
      <vt:lpstr>학생강의 GIT 01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KNEE</dc:title>
  <dc:creator>이영환</dc:creator>
  <cp:lastModifiedBy>서 경진</cp:lastModifiedBy>
  <cp:revision>1627</cp:revision>
  <cp:lastPrinted>2001-11-15T12:51:05Z</cp:lastPrinted>
  <dcterms:created xsi:type="dcterms:W3CDTF">2000-01-04T02:19:24Z</dcterms:created>
  <dcterms:modified xsi:type="dcterms:W3CDTF">2022-06-15T00:24:12Z</dcterms:modified>
</cp:coreProperties>
</file>