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3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8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7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6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3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9EBB-A61C-4B0A-9E9D-7A7E4E5DE018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575C-CDA6-4518-A947-AE26BB0F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Morphea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on contrast and diffusion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020" y="1825625"/>
            <a:ext cx="50759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5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one is active flagrant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829" y="1352013"/>
            <a:ext cx="7270229" cy="52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2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998" y="365125"/>
            <a:ext cx="3513399" cy="56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high </a:t>
            </a:r>
            <a:r>
              <a:rPr lang="en-US" dirty="0" err="1" smtClean="0"/>
              <a:t>adc</a:t>
            </a:r>
            <a:r>
              <a:rPr lang="en-US" dirty="0" smtClean="0"/>
              <a:t> in left thigh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2934" y="2422952"/>
            <a:ext cx="10795287" cy="32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Perfusion and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71" y="2288377"/>
            <a:ext cx="8205085" cy="34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118" y="391441"/>
            <a:ext cx="9144000" cy="2387600"/>
          </a:xfrm>
        </p:spPr>
        <p:txBody>
          <a:bodyPr/>
          <a:lstStyle/>
          <a:p>
            <a:r>
              <a:rPr lang="en-US" dirty="0" smtClean="0"/>
              <a:t>On UVA1 phototherapy and methotrexate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533" y="2689296"/>
            <a:ext cx="4655070" cy="40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230213"/>
            <a:ext cx="6099358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Skin thickening- 0.34mm on US and </a:t>
            </a:r>
            <a:r>
              <a:rPr lang="en-US" dirty="0" err="1" smtClean="0"/>
              <a:t>subQ</a:t>
            </a:r>
            <a:r>
              <a:rPr lang="en-US" dirty="0" smtClean="0"/>
              <a:t> heterogeneity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8737" y="1896269"/>
            <a:ext cx="4200525" cy="42100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6915" y="83880"/>
            <a:ext cx="5181600" cy="3624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459" y="3616845"/>
            <a:ext cx="3324262" cy="32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0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 skin thickening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6576"/>
            <a:ext cx="5181600" cy="42694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66576"/>
            <a:ext cx="5181600" cy="42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5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 superficial fascial thickening and scarring- fat </a:t>
            </a:r>
            <a:r>
              <a:rPr lang="en-US" dirty="0"/>
              <a:t>a</a:t>
            </a:r>
            <a:r>
              <a:rPr lang="en-US" dirty="0" smtClean="0"/>
              <a:t>trophy laterally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6576"/>
            <a:ext cx="5181600" cy="42694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66576"/>
            <a:ext cx="5181600" cy="42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6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</a:t>
            </a:r>
            <a:r>
              <a:rPr lang="en-US" dirty="0" err="1" smtClean="0"/>
              <a:t>adc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8278" y="1825624"/>
            <a:ext cx="1170733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0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3D- look at sclerosis- </a:t>
            </a:r>
            <a:r>
              <a:rPr lang="en-US" dirty="0" err="1" smtClean="0"/>
              <a:t>strandy</a:t>
            </a:r>
            <a:r>
              <a:rPr lang="en-US" dirty="0" smtClean="0"/>
              <a:t> transverse lines across skin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2420" y="1585756"/>
            <a:ext cx="4378400" cy="513167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l="27019" t="15788" r="33267" b="48575"/>
          <a:stretch/>
        </p:blipFill>
        <p:spPr>
          <a:xfrm>
            <a:off x="6626890" y="1690688"/>
            <a:ext cx="4272220" cy="44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1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vascularity and post-contrast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2958" y="1690687"/>
            <a:ext cx="3773462" cy="427355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1178" y="1690686"/>
            <a:ext cx="4817646" cy="42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1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4425" y="1862931"/>
            <a:ext cx="4629150" cy="42767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Treated with </a:t>
            </a:r>
            <a:r>
              <a:rPr lang="en-US" dirty="0"/>
              <a:t>Mycophenolic acid (</a:t>
            </a:r>
            <a:r>
              <a:rPr lang="en-US" dirty="0" err="1"/>
              <a:t>Myfortic</a:t>
            </a:r>
            <a:r>
              <a:rPr lang="en-US" dirty="0"/>
              <a:t>) </a:t>
            </a:r>
            <a:endParaRPr lang="en-US" dirty="0" smtClean="0"/>
          </a:p>
          <a:p>
            <a:r>
              <a:rPr lang="en-US" dirty="0" smtClean="0"/>
              <a:t>Other options offered to patient due to incomplete response- </a:t>
            </a:r>
            <a:r>
              <a:rPr lang="en-US" dirty="0" err="1"/>
              <a:t>tofacitinib</a:t>
            </a:r>
            <a:r>
              <a:rPr lang="en-US" dirty="0"/>
              <a:t> and </a:t>
            </a:r>
            <a:r>
              <a:rPr lang="en-US" dirty="0" err="1"/>
              <a:t>abatacept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0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2- posterior upper forearm- chronic </a:t>
            </a:r>
            <a:r>
              <a:rPr lang="en-US" dirty="0" err="1" smtClean="0"/>
              <a:t>morphea</a:t>
            </a:r>
            <a:r>
              <a:rPr lang="en-US" dirty="0" smtClean="0"/>
              <a:t> with atrophy- t2 Dixon- this one on </a:t>
            </a:r>
            <a:r>
              <a:rPr lang="en-US" dirty="0" err="1" smtClean="0"/>
              <a:t>cellcept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89" y="1690688"/>
            <a:ext cx="6247189" cy="50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97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Morphea</vt:lpstr>
      <vt:lpstr>Skin thickening- 0.34mm on US and subQ heterogeneity</vt:lpstr>
      <vt:lpstr>IP- skin thickening</vt:lpstr>
      <vt:lpstr>Op- superficial fascial thickening and scarring- fat atrophy laterally</vt:lpstr>
      <vt:lpstr>Increased adc</vt:lpstr>
      <vt:lpstr>3D- look at sclerosis- strandy transverse lines across skin</vt:lpstr>
      <vt:lpstr>Increased vascularity and post-contrast</vt:lpstr>
      <vt:lpstr>PowerPoint Presentation</vt:lpstr>
      <vt:lpstr>Case 2- posterior upper forearm- chronic morphea with atrophy- t2 Dixon- this one on cellcept</vt:lpstr>
      <vt:lpstr>Negative on contrast and diffusion</vt:lpstr>
      <vt:lpstr>This one is active flagrant case</vt:lpstr>
      <vt:lpstr>3D</vt:lpstr>
      <vt:lpstr>V high adc in left thigh</vt:lpstr>
      <vt:lpstr>Perfusion and contrast</vt:lpstr>
      <vt:lpstr>On UVA1 phototherapy and methotrexate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Morphea</dc:title>
  <dc:creator>Avneesh Chhabra</dc:creator>
  <cp:lastModifiedBy>Avneesh Chhabra</cp:lastModifiedBy>
  <cp:revision>5</cp:revision>
  <dcterms:created xsi:type="dcterms:W3CDTF">2022-06-09T18:56:33Z</dcterms:created>
  <dcterms:modified xsi:type="dcterms:W3CDTF">2022-06-09T19:30:40Z</dcterms:modified>
</cp:coreProperties>
</file>