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3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3EA9-379A-4BB3-B34E-F8758A8F3250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660C-A1BB-4EF2-9045-B6A044F9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3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3EA9-379A-4BB3-B34E-F8758A8F3250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660C-A1BB-4EF2-9045-B6A044F9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5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3EA9-379A-4BB3-B34E-F8758A8F3250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660C-A1BB-4EF2-9045-B6A044F9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3EA9-379A-4BB3-B34E-F8758A8F3250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660C-A1BB-4EF2-9045-B6A044F9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3EA9-379A-4BB3-B34E-F8758A8F3250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660C-A1BB-4EF2-9045-B6A044F9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3EA9-379A-4BB3-B34E-F8758A8F3250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660C-A1BB-4EF2-9045-B6A044F9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3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3EA9-379A-4BB3-B34E-F8758A8F3250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660C-A1BB-4EF2-9045-B6A044F9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8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3EA9-379A-4BB3-B34E-F8758A8F3250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660C-A1BB-4EF2-9045-B6A044F9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7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3EA9-379A-4BB3-B34E-F8758A8F3250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660C-A1BB-4EF2-9045-B6A044F9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3EA9-379A-4BB3-B34E-F8758A8F3250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660C-A1BB-4EF2-9045-B6A044F9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2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3EA9-379A-4BB3-B34E-F8758A8F3250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660C-A1BB-4EF2-9045-B6A044F9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63EA9-379A-4BB3-B34E-F8758A8F3250}" type="datetimeFigureOut">
              <a:rPr lang="en-US" smtClean="0"/>
              <a:t>06/09/2022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3660C-A1BB-4EF2-9045-B6A044F9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2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Medial meniscus intact or normal- ACL is torn </a:t>
            </a:r>
            <a:r>
              <a:rPr lang="en-US" smtClean="0"/>
              <a:t>and infarcts in bone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3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980" y="0"/>
            <a:ext cx="5484660" cy="68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0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801" y="0"/>
            <a:ext cx="5196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1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see 3D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66576"/>
            <a:ext cx="5181600" cy="426943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66576"/>
            <a:ext cx="5181600" cy="42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3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66576"/>
            <a:ext cx="5181600" cy="42694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2352" y="821283"/>
            <a:ext cx="5520093" cy="54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0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78541"/>
            <a:ext cx="10515600" cy="1325563"/>
          </a:xfrm>
        </p:spPr>
        <p:txBody>
          <a:bodyPr/>
          <a:lstStyle/>
          <a:p>
            <a:r>
              <a:rPr lang="en-US" dirty="0" smtClean="0"/>
              <a:t>Which </a:t>
            </a:r>
            <a:r>
              <a:rPr lang="en-US" dirty="0" err="1" smtClean="0"/>
              <a:t>Laprade</a:t>
            </a:r>
            <a:r>
              <a:rPr lang="en-US" dirty="0" smtClean="0"/>
              <a:t> type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69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78541"/>
            <a:ext cx="10515600" cy="1325563"/>
          </a:xfrm>
        </p:spPr>
        <p:txBody>
          <a:bodyPr/>
          <a:lstStyle/>
          <a:p>
            <a:r>
              <a:rPr lang="en-US" dirty="0" err="1" smtClean="0"/>
              <a:t>Laprade</a:t>
            </a:r>
            <a:r>
              <a:rPr lang="en-US" dirty="0" smtClean="0"/>
              <a:t> </a:t>
            </a:r>
            <a:r>
              <a:rPr lang="en-US" dirty="0" err="1" smtClean="0"/>
              <a:t>IIb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5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Medial meniscus intact or normal- ACL is torn and infarcts in bone</vt:lpstr>
      <vt:lpstr>PowerPoint Presentation</vt:lpstr>
      <vt:lpstr>PowerPoint Presentation</vt:lpstr>
      <vt:lpstr>Now see 3D</vt:lpstr>
      <vt:lpstr>PowerPoint Presentation</vt:lpstr>
      <vt:lpstr>Which Laprade type is it?</vt:lpstr>
      <vt:lpstr>Laprade IIb</vt:lpstr>
    </vt:vector>
  </TitlesOfParts>
  <Company>UT Southwestern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Medial meniscus intact or normal- ACL is torn</dc:title>
  <dc:creator>Avneesh Chhabra</dc:creator>
  <cp:lastModifiedBy>Avneesh Chhabra</cp:lastModifiedBy>
  <cp:revision>3</cp:revision>
  <dcterms:created xsi:type="dcterms:W3CDTF">2022-06-09T19:45:25Z</dcterms:created>
  <dcterms:modified xsi:type="dcterms:W3CDTF">2022-06-09T19:46:59Z</dcterms:modified>
</cp:coreProperties>
</file>