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41D4-A409-C966-9DD0-22E0D4ED5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C8106-19AD-957D-5943-DC6466733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46A5-00D4-6A29-A32B-BE5F3823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49F8-6ADD-03F0-91D9-AF17C473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63D8-A6ED-FD61-FDE6-0F7CA381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9EF7-3C6F-DAC0-1DCB-67FFB4C4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FCBF4-588B-1BC9-81AC-BB6535520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771D1-D2C9-6237-1FF4-D4AEFD1C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A6D0F-E4F5-EB11-6282-F00675F1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7F62-90A6-F89E-EC7B-5E83BDD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3C0E8-CD11-4029-3B2D-A17836A07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CEFC2-9884-B041-54FE-42CF03461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5A68B-B080-B86E-3377-BAEC57AA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D129-500C-47B3-5C20-9B33E4B8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CF63F-B4FA-D942-C982-59B1CD6B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96CC-B1C8-A00A-353F-65B07A56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B5B49-49DD-A51A-186A-9FAD8E77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A545-70E0-7791-4E2F-39A16424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5D767-DCDD-1487-18A1-F2B0EA21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7EA37-CB4A-8DC1-691D-4B2BA857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5C8F-C808-73BB-0326-FE4DC9F3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A841F-EF71-3340-6F48-4C3EE13F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C4AE-83ED-C720-42C4-3F37E492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7DB9-A1AE-4535-6161-B0BCE96C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5DBC7-2D96-F60D-F8BB-3189568B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8D8C-83BE-343B-7690-92B33478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01E8-2A99-2E5E-934B-A70A106F6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E9248-3E46-48BD-D876-9F5E86B72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19E1C-F7AD-FDC9-1323-0C2EC80B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F8AE1-2113-FBC2-5FA8-48BE61B8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AFA46-EA2A-C96A-C76D-B316C549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E6CB-E3AC-5AC3-BA23-E4A463A1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F245D-6178-2B64-2D97-6EDD2AA2B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7D9C1-9069-F505-67E7-43005831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B83C6-C348-180A-DFC3-CC1A7FD1F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EF3D6-5AF9-28F3-8176-727892D06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DDEDE-AEB6-0E55-CAB1-657FE174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A871C-7AA3-9088-B35A-1E3ADD94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1FC47-0CD9-4371-8FC1-F3E3A8CB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7B5D-1D5B-BBDD-1A97-664DD213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81A79-DB23-4995-9AE1-9DAC9573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9F7E0-7797-B3BF-F875-005E0767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66C09-63A5-4FCE-EBAC-96EB6BED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FD629-A5E2-88EE-6EA9-7A0BC6F9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58915-26A6-2ED5-8139-9FFC5776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2BA99-0A10-B70B-DBD3-5FB5DDCC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7847-1271-8CAC-3DBB-70D1465D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03384-9392-22AC-F85B-A8F23273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B7847-34B2-3B46-EDB8-CF1616A7B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499E0-2859-10E6-97C4-C0BE25F2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8493D-8CB9-EFB7-EFD8-19429982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3917D-16EC-BCA0-1B0A-3C52A499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6920-6E10-59D0-2C77-117037AD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E789B-054F-84B9-139F-D4DB3C7A9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7049D-EBE7-365B-CE85-CE5BA32B8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3C5B-EA75-AEE1-AB48-1D950161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B66B5-1A7C-CA32-69AA-140A736E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7037A-8163-9C92-E9CD-4B635D83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B8DB0-175B-8236-69BD-9DC9E3A5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D6F9-E159-7DAB-F781-81FC4E7C8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403E-C7F3-A1A3-14F5-DEEE4AD9D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1B42-8B29-4EA9-A3A2-B7415F146E4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7C7E-06DF-85E6-DB69-5F5C056E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7DFE0-A522-1C7A-A081-BE25D6DF8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0437-C6E3-4A3D-B357-25F243B49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336F-B121-ACFE-E630-D68D6974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91" y="262654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sp</a:t>
            </a:r>
            <a:r>
              <a:rPr lang="en-US" dirty="0">
                <a:solidFill>
                  <a:schemeClr val="bg2"/>
                </a:solidFill>
              </a:rPr>
              <a:t> biceps repair 4 </a:t>
            </a:r>
            <a:r>
              <a:rPr lang="en-US" dirty="0" err="1">
                <a:solidFill>
                  <a:schemeClr val="bg2"/>
                </a:solidFill>
              </a:rPr>
              <a:t>yrs</a:t>
            </a:r>
            <a:r>
              <a:rPr lang="en-US" dirty="0">
                <a:solidFill>
                  <a:schemeClr val="bg2"/>
                </a:solidFill>
              </a:rPr>
              <a:t> ago with large complex BRB and tendon </a:t>
            </a:r>
            <a:r>
              <a:rPr lang="en-US" dirty="0" err="1">
                <a:solidFill>
                  <a:schemeClr val="bg2"/>
                </a:solidFill>
              </a:rPr>
              <a:t>delam</a:t>
            </a:r>
            <a:r>
              <a:rPr lang="en-US" dirty="0">
                <a:solidFill>
                  <a:schemeClr val="bg2"/>
                </a:solidFill>
              </a:rPr>
              <a:t> 61M</a:t>
            </a:r>
          </a:p>
        </p:txBody>
      </p:sp>
    </p:spTree>
    <p:extLst>
      <p:ext uri="{BB962C8B-B14F-4D97-AF65-F5344CB8AC3E}">
        <p14:creationId xmlns:p14="http://schemas.microsoft.com/office/powerpoint/2010/main" val="165831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77B59E-ED0A-08B9-9E7F-980DBEEE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12786" r="21727" b="15068"/>
          <a:stretch/>
        </p:blipFill>
        <p:spPr>
          <a:xfrm>
            <a:off x="6413325" y="1196233"/>
            <a:ext cx="5473875" cy="4947783"/>
          </a:xfrm>
          <a:prstGeom prst="rect">
            <a:avLst/>
          </a:prstGeom>
        </p:spPr>
      </p:pic>
      <p:pic>
        <p:nvPicPr>
          <p:cNvPr id="7" name="Picture 6" descr="A picture containing text, set&#10;&#10;Description automatically generated">
            <a:extLst>
              <a:ext uri="{FF2B5EF4-FFF2-40B4-BE49-F238E27FC236}">
                <a16:creationId xmlns:a16="http://schemas.microsoft.com/office/drawing/2014/main" id="{C7CE0FDE-C597-3AFE-F9F4-A39B909F61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667" r="18600" b="12872"/>
          <a:stretch/>
        </p:blipFill>
        <p:spPr>
          <a:xfrm>
            <a:off x="683542" y="876821"/>
            <a:ext cx="5586608" cy="55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6148842-FF67-F9AC-8384-928C7A15D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8401" r="21032" b="9223"/>
          <a:stretch/>
        </p:blipFill>
        <p:spPr>
          <a:xfrm>
            <a:off x="488515" y="654483"/>
            <a:ext cx="5711869" cy="5649240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7C7A3D6A-A8E6-AE19-BD25-977BCA4E7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2667" r="21618" b="5600"/>
          <a:stretch/>
        </p:blipFill>
        <p:spPr>
          <a:xfrm>
            <a:off x="6200384" y="271272"/>
            <a:ext cx="5559553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8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uman skull&#10;&#10;Description automatically generated with low confidence">
            <a:extLst>
              <a:ext uri="{FF2B5EF4-FFF2-40B4-BE49-F238E27FC236}">
                <a16:creationId xmlns:a16="http://schemas.microsoft.com/office/drawing/2014/main" id="{425EC10E-E9CC-8A13-0FAB-7E42DAFE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2191" r="29595"/>
          <a:stretch/>
        </p:blipFill>
        <p:spPr>
          <a:xfrm>
            <a:off x="833106" y="150312"/>
            <a:ext cx="4672209" cy="6707688"/>
          </a:xfrm>
          <a:prstGeom prst="rect">
            <a:avLst/>
          </a:prstGeom>
        </p:spPr>
      </p:pic>
      <p:pic>
        <p:nvPicPr>
          <p:cNvPr id="4" name="Picture 3" descr="A picture containing text, invertebrate&#10;&#10;Description automatically generated">
            <a:extLst>
              <a:ext uri="{FF2B5EF4-FFF2-40B4-BE49-F238E27FC236}">
                <a16:creationId xmlns:a16="http://schemas.microsoft.com/office/drawing/2014/main" id="{435CDD3B-4EFA-46A6-AA8C-389E639F6F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1280" r="27397" b="1369"/>
          <a:stretch/>
        </p:blipFill>
        <p:spPr>
          <a:xfrm>
            <a:off x="6200384" y="140917"/>
            <a:ext cx="4897677" cy="66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sp biceps repair 4 yrs ago with large complex BRB and tendon delam 61M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Sonin, Andy</dc:creator>
  <cp:lastModifiedBy>Sonin, Andy</cp:lastModifiedBy>
  <cp:revision>2</cp:revision>
  <dcterms:created xsi:type="dcterms:W3CDTF">2022-06-02T21:23:39Z</dcterms:created>
  <dcterms:modified xsi:type="dcterms:W3CDTF">2022-06-02T21:46:33Z</dcterms:modified>
</cp:coreProperties>
</file>