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5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9CCB-D90D-49A7-A68B-005666534AC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D823-C00E-4668-96B9-A481B4E3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5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9CCB-D90D-49A7-A68B-005666534AC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D823-C00E-4668-96B9-A481B4E3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9CCB-D90D-49A7-A68B-005666534AC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D823-C00E-4668-96B9-A481B4E3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0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9CCB-D90D-49A7-A68B-005666534AC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D823-C00E-4668-96B9-A481B4E3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0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9CCB-D90D-49A7-A68B-005666534AC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D823-C00E-4668-96B9-A481B4E3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3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9CCB-D90D-49A7-A68B-005666534AC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D823-C00E-4668-96B9-A481B4E3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9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9CCB-D90D-49A7-A68B-005666534AC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D823-C00E-4668-96B9-A481B4E3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5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9CCB-D90D-49A7-A68B-005666534AC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D823-C00E-4668-96B9-A481B4E3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4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9CCB-D90D-49A7-A68B-005666534AC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D823-C00E-4668-96B9-A481B4E3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9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9CCB-D90D-49A7-A68B-005666534AC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D823-C00E-4668-96B9-A481B4E3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3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9CCB-D90D-49A7-A68B-005666534AC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D823-C00E-4668-96B9-A481B4E3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1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C9CCB-D90D-49A7-A68B-005666534AC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0D823-C00E-4668-96B9-A481B4E3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8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OT-RADS would you give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Middle aged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5000" y="2477294"/>
            <a:ext cx="3048000" cy="304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39000" y="247729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5000" y="2477294"/>
            <a:ext cx="3048000" cy="304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39000" y="247729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5000" y="2477294"/>
            <a:ext cx="3048000" cy="304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39000" y="247729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38815" y="365125"/>
            <a:ext cx="3048000" cy="304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87897" y="365125"/>
            <a:ext cx="3048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313" y="3499625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3048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317" y="0"/>
            <a:ext cx="3048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049" y="32639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288" y="0"/>
            <a:ext cx="3048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712" y="0"/>
            <a:ext cx="3048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712" y="328775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478" y="0"/>
            <a:ext cx="3048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683" y="0"/>
            <a:ext cx="30480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278" y="3254298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210" y="0"/>
            <a:ext cx="3048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054" y="0"/>
            <a:ext cx="30480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49" y="3354659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5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649" y="0"/>
            <a:ext cx="3048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770" y="0"/>
            <a:ext cx="30480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649" y="322084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3229150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31417" y="1690688"/>
            <a:ext cx="3458755" cy="435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372" y="0"/>
            <a:ext cx="3210566" cy="3945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009" y="3187045"/>
            <a:ext cx="2676293" cy="3288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2439" y="4179503"/>
            <a:ext cx="1801446" cy="24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Xrays</a:t>
            </a:r>
            <a:r>
              <a:rPr lang="en-US" dirty="0" smtClean="0"/>
              <a:t> from </a:t>
            </a:r>
            <a:r>
              <a:rPr lang="en-US" dirty="0" smtClean="0"/>
              <a:t>about 3 </a:t>
            </a:r>
            <a:r>
              <a:rPr lang="en-US" dirty="0" smtClean="0"/>
              <a:t>and </a:t>
            </a:r>
            <a:r>
              <a:rPr lang="en-US" dirty="0" smtClean="0"/>
              <a:t>2 </a:t>
            </a:r>
            <a:r>
              <a:rPr lang="en-US" dirty="0" err="1" smtClean="0"/>
              <a:t>yrs</a:t>
            </a:r>
            <a:r>
              <a:rPr lang="en-US" dirty="0" smtClean="0"/>
              <a:t> ago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48739"/>
            <a:ext cx="5181600" cy="430511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48739"/>
            <a:ext cx="5181600" cy="43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283" y="3442862"/>
            <a:ext cx="10515600" cy="1325563"/>
          </a:xfrm>
        </p:spPr>
        <p:txBody>
          <a:bodyPr/>
          <a:lstStyle/>
          <a:p>
            <a:r>
              <a:rPr lang="en-US" dirty="0" smtClean="0"/>
              <a:t>OT-RADS? Or your 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MRI -Deltoid lesion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5000" y="2477294"/>
            <a:ext cx="3048000" cy="304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39000" y="247729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Humerus</a:t>
            </a:r>
            <a:r>
              <a:rPr lang="en-US" dirty="0" smtClean="0"/>
              <a:t> lesion in marrow and on surface medially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5000" y="2477294"/>
            <a:ext cx="3048000" cy="304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39000" y="247729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5000" y="2477294"/>
            <a:ext cx="3048000" cy="304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39000" y="247729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2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and OP- T2 Dixon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5000" y="2477294"/>
            <a:ext cx="3048000" cy="304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39000" y="247729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5000" y="2477294"/>
            <a:ext cx="3048000" cy="304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39000" y="247729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5000" y="2477294"/>
            <a:ext cx="3048000" cy="304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39000" y="247729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5000" y="2477294"/>
            <a:ext cx="3048000" cy="304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39000" y="247729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42</Words>
  <Application>Microsoft Office PowerPoint</Application>
  <PresentationFormat>Widescreen</PresentationFormat>
  <Paragraphs>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What OT-RADS would you give here</vt:lpstr>
      <vt:lpstr>Xrays from about 3 and 2 yrs ago</vt:lpstr>
      <vt:lpstr>Current MRI -Deltoid lesion</vt:lpstr>
      <vt:lpstr>Humerus lesion in marrow and on surface medially</vt:lpstr>
      <vt:lpstr>PowerPoint Presentation</vt:lpstr>
      <vt:lpstr>IP and OP- T2 Dixon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3D</vt:lpstr>
      <vt:lpstr>OT-RADS? Or your Diagnosis?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OT-RADS would you give here</dc:title>
  <dc:creator>Avneesh Chhabra</dc:creator>
  <cp:lastModifiedBy>Avneesh Chhabra</cp:lastModifiedBy>
  <cp:revision>4</cp:revision>
  <dcterms:created xsi:type="dcterms:W3CDTF">2022-06-06T16:40:52Z</dcterms:created>
  <dcterms:modified xsi:type="dcterms:W3CDTF">2022-06-06T17:15:14Z</dcterms:modified>
</cp:coreProperties>
</file>