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526FC-4BCB-A206-76F9-789216E3F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606A49-0A40-BD26-796C-F219541DB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0AFFCD-177A-D628-A367-3718A34D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082617-2370-69CE-2E58-157EDAC4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9F3380-42EB-401D-5FD6-C41061E7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907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D2695-AF26-3957-F1A1-6CC556F5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EA4C92-2DA8-0B70-9769-DDE069F48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DD3AE1-50C8-CAED-B407-AEE144A8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7F419B-BE34-8480-DB49-F5D96957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259A9F-15E2-09ED-79FA-1D72D88C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6900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167781-1C9E-6A31-D1CE-151B10E11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A3ED9B-C274-52F6-3B89-582BE74CB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8D0061-CC1B-5B3D-04B2-BA57520C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1912F-6161-8BBE-B5BA-C06F788E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DFF6D-C07E-1A04-6C1C-68D0C957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806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C2B8B-8AAE-FF2E-9486-6F6A7D07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DE03B-FF67-129E-C08E-B344E1F6C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2895ED-3035-D196-4821-BAF62E84A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ADD555-7A53-63DC-A77D-1902CABE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0ECEDB-2109-65C6-AC70-06BB646D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0912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E0D56-E114-1E54-8693-64E08E91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CD0015-C9FE-1023-672B-4C734694F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ED85B-B4E2-DC6F-F4A8-BEE3D162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E34C7B-7BD0-BBBC-0B49-1EDD6D49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717F91-9D6F-3CA8-ADE2-D67E2BA6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435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15475-6971-A717-E76E-2559F7D9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A9EE-0F52-8A3B-ABCA-A0E51FFC6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8A6BE5-15CF-E6B2-0A1F-08D728396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936D2B-BF05-EAAF-A3C0-0CF1C225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FC2940-69BF-A24A-3D28-1B6ACCD1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0C9878-8FC9-8BBA-0059-1138BEE5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941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2AB85-56C0-9E8A-BC0B-427938D8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EE9377-3C5C-C521-1438-BDBCCF08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407CF-EEB0-6B9F-9CB0-D340F41A2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8E834C-B140-BC1B-C757-2F3A1A850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EA7388-1AF7-5BC3-3975-1B441AF7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FEF807-9768-63E1-925A-BE91FCF5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C30B01-A798-85BE-00D5-D57EF06C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A0F291-E30F-2255-F9F6-971FBB6B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4220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FC09-6F85-4342-76EF-835D652A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72E969-8F65-E615-57DD-E06DCBAB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C5CA18-7C2C-072A-2A43-7CDF7627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34E854-CFD5-AF7E-76B4-840FFF16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3571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4B5B02-80B8-BD48-EFC6-4971D282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DA742D-13BA-9F29-D625-31F11382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9A41A4-87B5-685B-1E69-326D5160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41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0063A-2B97-9D8A-44DD-25234BAE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943ABF-3C5C-2F85-DC64-9C96FA63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E4CF5D-CDA1-50C3-17E3-51C1A5727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1ECF20-C9B3-C3FA-28BE-806A1ECF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BDFF8F-DE77-B85F-307C-470DC8B3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BE9DA-AEA1-2BA1-BDD3-FEA5DDF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1247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E4416-FB3B-C85E-EA9E-77467A55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BF438D-C57C-FA59-CEE9-1ADA26EB8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D96423-BB4E-26DA-1DF8-CEA80638D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D37140-95E4-C8F7-BDA2-039FC5AC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4DBD61-0D44-FE15-6C69-57EBA26B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25BC7A-D972-6F0C-7272-07DB388C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3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DDC3FD-A3E2-7908-AC8D-42A5403B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45ADEF-AA56-69C6-E922-1E33F70D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D666D4-6541-1AD0-9BE2-4A1A7F27D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0179-A827-9A47-9777-CF70C32B719E}" type="datetimeFigureOut">
              <a:rPr lang="es-CR" smtClean="0"/>
              <a:t>4/6/22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4188BD-C5D9-5EB5-444A-40AAD0C55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AF030-6E2D-8B44-494D-7556809F2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E022-C21F-FE41-BB9F-B778C03CEBB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81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80437-BF44-B6BE-A51C-B8702D284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13 </a:t>
            </a:r>
            <a:r>
              <a:rPr lang="es-CR" dirty="0" err="1"/>
              <a:t>year</a:t>
            </a:r>
            <a:r>
              <a:rPr lang="es-CR" dirty="0"/>
              <a:t> </a:t>
            </a:r>
            <a:r>
              <a:rPr lang="es-CR" dirty="0" err="1"/>
              <a:t>old</a:t>
            </a:r>
            <a:r>
              <a:rPr lang="es-CR" dirty="0"/>
              <a:t> soccer </a:t>
            </a:r>
            <a:r>
              <a:rPr lang="es-CR" dirty="0" err="1"/>
              <a:t>player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66ADB5-10FF-7F66-5DC3-89BCFDA65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R" sz="3600" dirty="0"/>
              <a:t>Fracture </a:t>
            </a:r>
            <a:r>
              <a:rPr lang="es-CR" sz="3600" dirty="0" err="1"/>
              <a:t>vrs</a:t>
            </a:r>
            <a:r>
              <a:rPr lang="es-CR" sz="3600" dirty="0"/>
              <a:t> </a:t>
            </a:r>
            <a:r>
              <a:rPr lang="es-CR" sz="3600" dirty="0" err="1"/>
              <a:t>cleft</a:t>
            </a:r>
            <a:r>
              <a:rPr lang="es-CR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22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92CAD-0D0B-3705-F600-777E8D58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2019</a:t>
            </a:r>
            <a:br>
              <a:rPr lang="es-CR" dirty="0"/>
            </a:br>
            <a:r>
              <a:rPr lang="es-CR" dirty="0" err="1"/>
              <a:t>History</a:t>
            </a:r>
            <a:r>
              <a:rPr lang="es-CR" dirty="0"/>
              <a:t> </a:t>
            </a:r>
            <a:r>
              <a:rPr lang="es-CR" dirty="0" err="1"/>
              <a:t>of</a:t>
            </a:r>
            <a:r>
              <a:rPr lang="es-CR" dirty="0"/>
              <a:t> trauma </a:t>
            </a:r>
            <a:r>
              <a:rPr lang="es-CR" dirty="0" err="1"/>
              <a:t>on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first</a:t>
            </a:r>
            <a:r>
              <a:rPr lang="es-CR" dirty="0"/>
              <a:t> </a:t>
            </a:r>
            <a:r>
              <a:rPr lang="es-CR" dirty="0" err="1">
                <a:solidFill>
                  <a:srgbClr val="FF0000"/>
                </a:solidFill>
              </a:rPr>
              <a:t>left</a:t>
            </a:r>
            <a:r>
              <a:rPr lang="es-CR" dirty="0">
                <a:solidFill>
                  <a:srgbClr val="FF0000"/>
                </a:solidFill>
              </a:rPr>
              <a:t> toe</a:t>
            </a:r>
            <a:br>
              <a:rPr lang="es-CR" dirty="0"/>
            </a:br>
            <a:r>
              <a:rPr lang="es-CR" dirty="0" err="1"/>
              <a:t>Dx</a:t>
            </a:r>
            <a:r>
              <a:rPr lang="es-CR" dirty="0"/>
              <a:t>: Fracture </a:t>
            </a:r>
            <a:r>
              <a:rPr lang="es-CR" dirty="0" err="1"/>
              <a:t>Salter</a:t>
            </a:r>
            <a:r>
              <a:rPr lang="es-CR" dirty="0"/>
              <a:t> Harris III</a:t>
            </a:r>
            <a:br>
              <a:rPr lang="es-CR" dirty="0"/>
            </a:br>
            <a:r>
              <a:rPr lang="es-CR" dirty="0" err="1"/>
              <a:t>Treatment</a:t>
            </a:r>
            <a:r>
              <a:rPr lang="es-CR" dirty="0"/>
              <a:t>: 3 </a:t>
            </a:r>
            <a:r>
              <a:rPr lang="es-CR" dirty="0" err="1"/>
              <a:t>months</a:t>
            </a:r>
            <a:r>
              <a:rPr lang="es-CR" dirty="0"/>
              <a:t> conservative </a:t>
            </a:r>
            <a:r>
              <a:rPr lang="es-CR" dirty="0" err="1"/>
              <a:t>treatment</a:t>
            </a:r>
            <a:endParaRPr lang="es-C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349D6A-6606-B655-718E-EB2B518614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638" r="19454" b="20736"/>
          <a:stretch/>
        </p:blipFill>
        <p:spPr bwMode="auto">
          <a:xfrm>
            <a:off x="6252879" y="2458995"/>
            <a:ext cx="2952905" cy="378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51EAF49-8828-D692-E54C-BBACE3C10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6063" r="7187" b="18739"/>
          <a:stretch/>
        </p:blipFill>
        <p:spPr bwMode="auto">
          <a:xfrm>
            <a:off x="2384853" y="2458995"/>
            <a:ext cx="2854411" cy="378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5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34A27-B25F-D264-34F7-A4BEE299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2022</a:t>
            </a:r>
            <a:br>
              <a:rPr lang="es-CR" dirty="0"/>
            </a:br>
            <a:r>
              <a:rPr lang="es-CR" dirty="0"/>
              <a:t>No </a:t>
            </a:r>
            <a:r>
              <a:rPr lang="es-CR" dirty="0" err="1"/>
              <a:t>history</a:t>
            </a:r>
            <a:r>
              <a:rPr lang="es-CR" dirty="0"/>
              <a:t> </a:t>
            </a:r>
            <a:r>
              <a:rPr lang="es-CR" dirty="0" err="1"/>
              <a:t>of</a:t>
            </a:r>
            <a:r>
              <a:rPr lang="es-CR" dirty="0"/>
              <a:t> trauma, </a:t>
            </a:r>
            <a:r>
              <a:rPr lang="es-CR" dirty="0" err="1"/>
              <a:t>pain</a:t>
            </a:r>
            <a:r>
              <a:rPr lang="es-CR" dirty="0"/>
              <a:t> </a:t>
            </a:r>
            <a:r>
              <a:rPr lang="es-CR" dirty="0" err="1"/>
              <a:t>on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first</a:t>
            </a:r>
            <a:r>
              <a:rPr lang="es-CR" dirty="0"/>
              <a:t> </a:t>
            </a:r>
            <a:r>
              <a:rPr lang="es-CR" dirty="0" err="1">
                <a:solidFill>
                  <a:srgbClr val="FF0000"/>
                </a:solidFill>
              </a:rPr>
              <a:t>right</a:t>
            </a:r>
            <a:r>
              <a:rPr lang="es-CR" dirty="0">
                <a:solidFill>
                  <a:srgbClr val="FF0000"/>
                </a:solidFill>
              </a:rPr>
              <a:t> toe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1D80432-F067-006D-2789-87FC1B595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79" r="-1510" b="20414"/>
          <a:stretch/>
        </p:blipFill>
        <p:spPr>
          <a:xfrm>
            <a:off x="5599100" y="2370480"/>
            <a:ext cx="3112136" cy="4114799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299761-253D-B934-7720-4E89E2AD9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0902" r="-261" b="19098"/>
          <a:stretch/>
        </p:blipFill>
        <p:spPr>
          <a:xfrm>
            <a:off x="1631111" y="2370480"/>
            <a:ext cx="317153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E137E32-F855-9CA1-FB83-CFDDD1F0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32437"/>
            <a:ext cx="10515600" cy="1325563"/>
          </a:xfrm>
        </p:spPr>
        <p:txBody>
          <a:bodyPr/>
          <a:lstStyle/>
          <a:p>
            <a:endParaRPr lang="es-CR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92AC5B88-53BA-0736-A269-8469064F0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401411"/>
            <a:ext cx="5157787" cy="823912"/>
          </a:xfrm>
        </p:spPr>
        <p:txBody>
          <a:bodyPr/>
          <a:lstStyle/>
          <a:p>
            <a:r>
              <a:rPr lang="es-CR" dirty="0"/>
              <a:t>   2019 </a:t>
            </a:r>
            <a:r>
              <a:rPr lang="es-CR" dirty="0" err="1"/>
              <a:t>left</a:t>
            </a:r>
            <a:r>
              <a:rPr lang="es-CR" dirty="0"/>
              <a:t> toe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44B60-8852-6B79-7425-60B4DC3B01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4" r="8592" b="18965"/>
          <a:stretch/>
        </p:blipFill>
        <p:spPr bwMode="auto">
          <a:xfrm>
            <a:off x="1259107" y="1627754"/>
            <a:ext cx="3560028" cy="46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56B7BFF-F66F-87DA-AF6A-1337C5D9F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396648"/>
            <a:ext cx="5183188" cy="823912"/>
          </a:xfrm>
        </p:spPr>
        <p:txBody>
          <a:bodyPr/>
          <a:lstStyle/>
          <a:p>
            <a:r>
              <a:rPr lang="es-CR" dirty="0"/>
              <a:t>2022 </a:t>
            </a:r>
            <a:r>
              <a:rPr lang="es-CR" dirty="0" err="1"/>
              <a:t>right</a:t>
            </a:r>
            <a:r>
              <a:rPr lang="es-CR" dirty="0"/>
              <a:t> toe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1369809-9520-03CF-5747-5628F92500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685FEA-5F08-844C-3464-B25F25324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0902" r="-261" b="19098"/>
          <a:stretch/>
        </p:blipFill>
        <p:spPr>
          <a:xfrm>
            <a:off x="6685405" y="1627753"/>
            <a:ext cx="3560027" cy="46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F1F1F-CDEF-6E64-9433-419CC654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CT 2022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2E4CE5-10CA-AA50-17BE-09ABB7BCE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075145"/>
            <a:ext cx="5157787" cy="823912"/>
          </a:xfrm>
        </p:spPr>
        <p:txBody>
          <a:bodyPr/>
          <a:lstStyle/>
          <a:p>
            <a:r>
              <a:rPr lang="es-CR" dirty="0" err="1"/>
              <a:t>Right</a:t>
            </a:r>
            <a:r>
              <a:rPr lang="es-CR" dirty="0"/>
              <a:t> </a:t>
            </a:r>
            <a:r>
              <a:rPr lang="es-CR" dirty="0" err="1"/>
              <a:t>side</a:t>
            </a:r>
            <a:endParaRPr lang="es-C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D33FDC2-31D7-2C3B-D93C-73B19DB2A2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4023"/>
          <a:stretch/>
        </p:blipFill>
        <p:spPr>
          <a:xfrm>
            <a:off x="839788" y="1989900"/>
            <a:ext cx="3410936" cy="4000767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D2038F-03DF-CE23-234B-549BC2913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27906"/>
            <a:ext cx="5183188" cy="823912"/>
          </a:xfrm>
        </p:spPr>
        <p:txBody>
          <a:bodyPr/>
          <a:lstStyle/>
          <a:p>
            <a:r>
              <a:rPr lang="es-CR" dirty="0" err="1"/>
              <a:t>Left</a:t>
            </a:r>
            <a:r>
              <a:rPr lang="es-CR" dirty="0"/>
              <a:t> </a:t>
            </a:r>
            <a:r>
              <a:rPr lang="es-CR" dirty="0" err="1"/>
              <a:t>side</a:t>
            </a:r>
            <a:endParaRPr lang="es-CR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5C296CD3-7B6C-CCBC-1740-55B8909A4A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b="28477"/>
          <a:stretch/>
        </p:blipFill>
        <p:spPr>
          <a:xfrm>
            <a:off x="6019800" y="1887584"/>
            <a:ext cx="3284838" cy="4176752"/>
          </a:xfrm>
        </p:spPr>
      </p:pic>
    </p:spTree>
    <p:extLst>
      <p:ext uri="{BB962C8B-B14F-4D97-AF65-F5344CB8AC3E}">
        <p14:creationId xmlns:p14="http://schemas.microsoft.com/office/powerpoint/2010/main" val="57601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D5C7-0BC6-ED27-76CC-5BE8C27E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/>
              <a:t>MRI </a:t>
            </a:r>
            <a:r>
              <a:rPr lang="es-CR" b="1" dirty="0" err="1"/>
              <a:t>Right</a:t>
            </a:r>
            <a:r>
              <a:rPr lang="es-CR" b="1" dirty="0"/>
              <a:t> Toe </a:t>
            </a:r>
            <a:r>
              <a:rPr lang="es-CR" b="1" dirty="0" err="1"/>
              <a:t>from</a:t>
            </a:r>
            <a:r>
              <a:rPr lang="es-CR" b="1" dirty="0"/>
              <a:t> </a:t>
            </a:r>
            <a:r>
              <a:rPr lang="es-CR" b="1" dirty="0" err="1"/>
              <a:t>Today</a:t>
            </a:r>
            <a:endParaRPr lang="es-CR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E65333-F114-89CD-AE41-05FDDC4D1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E75F08D-0DDD-D82A-34EE-7FA6AB4615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492249"/>
            <a:ext cx="3520828" cy="3684588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3AC230-BA45-6D67-869F-D01CB5B71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773C7360-A6D4-F432-73D5-CC3C86DCEF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615002" y="1586706"/>
            <a:ext cx="4055105" cy="3684588"/>
          </a:xfr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FEE6FA-1C8D-53D9-F91B-47F91C778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281" y="1492249"/>
            <a:ext cx="4219146" cy="38473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5B3434D-86F2-E913-1055-2AE63A3AA1AD}"/>
              </a:ext>
            </a:extLst>
          </p:cNvPr>
          <p:cNvSpPr txBox="1"/>
          <p:nvPr/>
        </p:nvSpPr>
        <p:spPr>
          <a:xfrm>
            <a:off x="9873854" y="55285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STIR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3AFB70-E244-984D-3F84-069B6626BE09}"/>
              </a:ext>
            </a:extLst>
          </p:cNvPr>
          <p:cNvSpPr txBox="1"/>
          <p:nvPr/>
        </p:nvSpPr>
        <p:spPr>
          <a:xfrm>
            <a:off x="5486400" y="5528540"/>
            <a:ext cx="65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FSPD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CFDF61D-F22A-5CF4-57DF-AACA1731E5C4}"/>
              </a:ext>
            </a:extLst>
          </p:cNvPr>
          <p:cNvSpPr txBox="1"/>
          <p:nvPr/>
        </p:nvSpPr>
        <p:spPr>
          <a:xfrm>
            <a:off x="1306727" y="553141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/>
              <a:t>FSPD</a:t>
            </a:r>
          </a:p>
        </p:txBody>
      </p:sp>
    </p:spTree>
    <p:extLst>
      <p:ext uri="{BB962C8B-B14F-4D97-AF65-F5344CB8AC3E}">
        <p14:creationId xmlns:p14="http://schemas.microsoft.com/office/powerpoint/2010/main" val="379213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7A237-D6C6-B8D6-93EB-AC9BC563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B65778-FB4D-8BBC-3D06-83277225B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45B11AB-BCDB-A857-B517-580F5DBF26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011" y="1690688"/>
            <a:ext cx="3542873" cy="3684588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9863C2-E901-29CB-BFFE-E21C9920A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3C6A63B-D64E-80B8-BFE9-1FA7A59B06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39692" y="1690688"/>
            <a:ext cx="3463670" cy="3684588"/>
          </a:xfr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221860A-4FED-BE15-9825-D0763375E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170" y="1607649"/>
            <a:ext cx="4019830" cy="37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448EB-D4A7-E74A-514C-C50AEA4B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Question</a:t>
            </a:r>
            <a:r>
              <a:rPr lang="es-CR" dirty="0"/>
              <a:t>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5CD962-FABA-8693-7A59-81515D6A8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91" y="3559390"/>
            <a:ext cx="5157787" cy="823912"/>
          </a:xfrm>
        </p:spPr>
        <p:txBody>
          <a:bodyPr>
            <a:normAutofit fontScale="85000" lnSpcReduction="20000"/>
          </a:bodyPr>
          <a:lstStyle/>
          <a:p>
            <a:r>
              <a:rPr lang="es-CR" sz="4000" dirty="0"/>
              <a:t>Do </a:t>
            </a:r>
            <a:r>
              <a:rPr lang="es-CR" sz="4000" dirty="0" err="1"/>
              <a:t>you</a:t>
            </a:r>
            <a:r>
              <a:rPr lang="es-CR" sz="4000" dirty="0"/>
              <a:t> </a:t>
            </a:r>
            <a:r>
              <a:rPr lang="es-CR" sz="4000" dirty="0" err="1"/>
              <a:t>think</a:t>
            </a:r>
            <a:r>
              <a:rPr lang="es-CR" sz="4000" dirty="0"/>
              <a:t> </a:t>
            </a:r>
            <a:r>
              <a:rPr lang="es-CR" sz="4000" dirty="0" err="1"/>
              <a:t>these</a:t>
            </a:r>
            <a:r>
              <a:rPr lang="es-CR" sz="4000" dirty="0"/>
              <a:t> </a:t>
            </a:r>
            <a:r>
              <a:rPr lang="es-CR" sz="4000" dirty="0" err="1"/>
              <a:t>is</a:t>
            </a:r>
            <a:r>
              <a:rPr lang="es-CR" sz="4000" dirty="0"/>
              <a:t> a </a:t>
            </a:r>
            <a:r>
              <a:rPr lang="es-CR" sz="4000" dirty="0" err="1"/>
              <a:t>cleft</a:t>
            </a:r>
            <a:r>
              <a:rPr lang="es-CR" sz="4000" dirty="0"/>
              <a:t> </a:t>
            </a:r>
            <a:r>
              <a:rPr lang="es-CR" sz="4000" dirty="0" err="1"/>
              <a:t>epiphysis</a:t>
            </a:r>
            <a:r>
              <a:rPr lang="es-CR" sz="4000" dirty="0"/>
              <a:t> </a:t>
            </a:r>
            <a:r>
              <a:rPr lang="es-CR" sz="4000" dirty="0" err="1"/>
              <a:t>or</a:t>
            </a:r>
            <a:r>
              <a:rPr lang="es-CR" sz="4000" dirty="0"/>
              <a:t> a fracture?</a:t>
            </a: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93030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81</Words>
  <Application>Microsoft Macintosh PowerPoint</Application>
  <PresentationFormat>Panorámica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13 year old soccer player</vt:lpstr>
      <vt:lpstr>2019 History of trauma on the first left toe Dx: Fracture Salter Harris III Treatment: 3 months conservative treatment</vt:lpstr>
      <vt:lpstr>2022 No history of trauma, pain on the first right toe</vt:lpstr>
      <vt:lpstr>Presentación de PowerPoint</vt:lpstr>
      <vt:lpstr>CT 2022</vt:lpstr>
      <vt:lpstr>MRI Right Toe from Today</vt:lpstr>
      <vt:lpstr>Presentación de PowerPoint</vt:lpstr>
      <vt:lpstr>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year old soccer player</dc:title>
  <dc:creator>Microsoft Office User</dc:creator>
  <cp:lastModifiedBy>Microsoft Office User</cp:lastModifiedBy>
  <cp:revision>4</cp:revision>
  <dcterms:created xsi:type="dcterms:W3CDTF">2022-06-04T17:44:08Z</dcterms:created>
  <dcterms:modified xsi:type="dcterms:W3CDTF">2022-06-04T18:17:48Z</dcterms:modified>
</cp:coreProperties>
</file>