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314bcbb2b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314bcbb2b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14bcbb2b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14bcbb2b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14bcbb2b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14bcbb2b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14bcbb2b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14bcbb2b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14bcbb2b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14bcbb2b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14bcbb2b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14bcbb2b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5" Type="http://schemas.openxmlformats.org/officeDocument/2006/relationships/image" Target="../media/image21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255" l="4784" r="30824" t="11317"/>
          <a:stretch/>
        </p:blipFill>
        <p:spPr>
          <a:xfrm>
            <a:off x="6028275" y="936950"/>
            <a:ext cx="3115725" cy="29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8430" l="7870" r="28243" t="11613"/>
          <a:stretch/>
        </p:blipFill>
        <p:spPr>
          <a:xfrm>
            <a:off x="0" y="857950"/>
            <a:ext cx="3115725" cy="292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28437" l="7870" r="28243" t="11617"/>
          <a:stretch/>
        </p:blipFill>
        <p:spPr>
          <a:xfrm>
            <a:off x="3172175" y="936962"/>
            <a:ext cx="3115725" cy="29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88625" y="169325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Lateral to Medial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35551" r="28754" t="0"/>
          <a:stretch/>
        </p:blipFill>
        <p:spPr>
          <a:xfrm>
            <a:off x="5847650" y="84675"/>
            <a:ext cx="18965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32490" r="29724" t="0"/>
          <a:stretch/>
        </p:blipFill>
        <p:spPr>
          <a:xfrm>
            <a:off x="722525" y="152400"/>
            <a:ext cx="20320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36340" r="26159" t="0"/>
          <a:stretch/>
        </p:blipFill>
        <p:spPr>
          <a:xfrm>
            <a:off x="3477000" y="152400"/>
            <a:ext cx="1828800" cy="487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 flipH="1">
            <a:off x="7066750" y="1975525"/>
            <a:ext cx="1106400" cy="496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6" name="Google Shape;66;p14"/>
          <p:cNvSpPr txBox="1"/>
          <p:nvPr/>
        </p:nvSpPr>
        <p:spPr>
          <a:xfrm>
            <a:off x="7744175" y="2472325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Who is that?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46750" y="304800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26158" l="19950" r="23357" t="33946"/>
          <a:stretch/>
        </p:blipFill>
        <p:spPr>
          <a:xfrm>
            <a:off x="1580475" y="2494800"/>
            <a:ext cx="2926409" cy="20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29124" l="20603" r="19677" t="34070"/>
          <a:stretch/>
        </p:blipFill>
        <p:spPr>
          <a:xfrm>
            <a:off x="6073425" y="344325"/>
            <a:ext cx="2912541" cy="17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b="29514" l="21244" r="21025" t="34836"/>
          <a:stretch/>
        </p:blipFill>
        <p:spPr>
          <a:xfrm>
            <a:off x="3032125" y="344325"/>
            <a:ext cx="2815525" cy="17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b="32596" l="19023" r="19866" t="36231"/>
          <a:stretch/>
        </p:blipFill>
        <p:spPr>
          <a:xfrm>
            <a:off x="4744499" y="2494800"/>
            <a:ext cx="3530252" cy="205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b="30741" l="22734" r="20768" t="35229"/>
          <a:stretch/>
        </p:blipFill>
        <p:spPr>
          <a:xfrm>
            <a:off x="0" y="316100"/>
            <a:ext cx="2980275" cy="17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2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56350" y="903100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7848" r="33158" t="0"/>
          <a:stretch/>
        </p:blipFill>
        <p:spPr>
          <a:xfrm>
            <a:off x="270925" y="152400"/>
            <a:ext cx="23706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18690" r="15519" t="0"/>
          <a:stretch/>
        </p:blipFill>
        <p:spPr>
          <a:xfrm>
            <a:off x="2641600" y="105125"/>
            <a:ext cx="31834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 b="0" l="20833" r="21757" t="0"/>
          <a:stretch/>
        </p:blipFill>
        <p:spPr>
          <a:xfrm>
            <a:off x="5994425" y="133350"/>
            <a:ext cx="2799625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09600" y="112900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PDFS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0" l="24847" r="25693" t="0"/>
          <a:stretch/>
        </p:blipFill>
        <p:spPr>
          <a:xfrm>
            <a:off x="6163725" y="19050"/>
            <a:ext cx="23932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0" l="25044" r="27270" t="0"/>
          <a:stretch/>
        </p:blipFill>
        <p:spPr>
          <a:xfrm>
            <a:off x="891800" y="0"/>
            <a:ext cx="23255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5">
            <a:alphaModFix/>
          </a:blip>
          <a:srcRect b="0" l="22306" r="30008" t="0"/>
          <a:stretch/>
        </p:blipFill>
        <p:spPr>
          <a:xfrm>
            <a:off x="3488275" y="0"/>
            <a:ext cx="23255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69325" y="338675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18312" r="22191" t="0"/>
          <a:stretch/>
        </p:blipFill>
        <p:spPr>
          <a:xfrm>
            <a:off x="4526825" y="152400"/>
            <a:ext cx="28786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21570" r="34451" t="0"/>
          <a:stretch/>
        </p:blipFill>
        <p:spPr>
          <a:xfrm>
            <a:off x="6999125" y="133350"/>
            <a:ext cx="2144876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5">
            <a:alphaModFix/>
          </a:blip>
          <a:srcRect b="0" l="25231" r="34027" t="0"/>
          <a:stretch/>
        </p:blipFill>
        <p:spPr>
          <a:xfrm>
            <a:off x="2448300" y="133350"/>
            <a:ext cx="198685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6">
            <a:alphaModFix/>
          </a:blip>
          <a:srcRect b="0" l="16711" r="33087" t="0"/>
          <a:stretch/>
        </p:blipFill>
        <p:spPr>
          <a:xfrm>
            <a:off x="0" y="133350"/>
            <a:ext cx="24483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372525" y="4609950"/>
            <a:ext cx="650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