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  <p:sldId id="266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5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9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0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6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0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6852-11FD-4421-BFBD-B5D42A78C18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DEF42-BE2E-464D-BF73-DC29B949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1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16 </a:t>
            </a:r>
            <a:r>
              <a:rPr lang="en-US" dirty="0" err="1" smtClean="0"/>
              <a:t>yr</a:t>
            </a:r>
            <a:r>
              <a:rPr lang="en-US" dirty="0" smtClean="0"/>
              <a:t> old female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Cheerleader with ongoing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STRUCTURE?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126" y="1825625"/>
            <a:ext cx="81637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912" y="1825625"/>
            <a:ext cx="99161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1027905"/>
            <a:ext cx="4460229" cy="478506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34853" y="1027905"/>
            <a:ext cx="4471825" cy="4790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228" y="2343946"/>
            <a:ext cx="3993226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ACESSORY BICEPS SLIP?</a:t>
            </a:r>
          </a:p>
          <a:p>
            <a:r>
              <a:rPr lang="en-US" dirty="0" smtClean="0"/>
              <a:t>ACCESSORY GLENOHUMERAL LIGAMENT</a:t>
            </a:r>
          </a:p>
          <a:p>
            <a:r>
              <a:rPr lang="en-US" dirty="0" err="1" smtClean="0"/>
              <a:t>Labral</a:t>
            </a:r>
            <a:r>
              <a:rPr lang="en-US" dirty="0" smtClean="0"/>
              <a:t>/capsule variant?</a:t>
            </a:r>
          </a:p>
          <a:p>
            <a:endParaRPr lang="en-US" dirty="0"/>
          </a:p>
          <a:p>
            <a:r>
              <a:rPr lang="en-US" dirty="0" smtClean="0"/>
              <a:t>Appreciate your help</a:t>
            </a:r>
          </a:p>
          <a:p>
            <a:endParaRPr lang="en-US" dirty="0"/>
          </a:p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16 yr old female</vt:lpstr>
      <vt:lpstr>WHAT IS THIS STRUCTURE?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Houston Methodist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yr old female</dc:title>
  <dc:creator>Awdeh, Haitham M.D.</dc:creator>
  <cp:lastModifiedBy>Awdeh, Haitham M.D.</cp:lastModifiedBy>
  <cp:revision>3</cp:revision>
  <dcterms:created xsi:type="dcterms:W3CDTF">2022-05-13T13:16:36Z</dcterms:created>
  <dcterms:modified xsi:type="dcterms:W3CDTF">2022-05-13T13:26:37Z</dcterms:modified>
</cp:coreProperties>
</file>