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58" y="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CE22-BCBF-4E6C-B1F5-E8C7BA740B03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244-D0D4-46E6-A414-9C5A238B77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CE22-BCBF-4E6C-B1F5-E8C7BA740B03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244-D0D4-46E6-A414-9C5A238B77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CE22-BCBF-4E6C-B1F5-E8C7BA740B03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244-D0D4-46E6-A414-9C5A238B77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CE22-BCBF-4E6C-B1F5-E8C7BA740B03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244-D0D4-46E6-A414-9C5A238B77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CE22-BCBF-4E6C-B1F5-E8C7BA740B03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244-D0D4-46E6-A414-9C5A238B77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CE22-BCBF-4E6C-B1F5-E8C7BA740B03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244-D0D4-46E6-A414-9C5A238B77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CE22-BCBF-4E6C-B1F5-E8C7BA740B03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244-D0D4-46E6-A414-9C5A238B77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CE22-BCBF-4E6C-B1F5-E8C7BA740B03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244-D0D4-46E6-A414-9C5A238B77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CE22-BCBF-4E6C-B1F5-E8C7BA740B03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244-D0D4-46E6-A414-9C5A238B77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CE22-BCBF-4E6C-B1F5-E8C7BA740B03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244-D0D4-46E6-A414-9C5A238B77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CE22-BCBF-4E6C-B1F5-E8C7BA740B03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244-D0D4-46E6-A414-9C5A238B77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CE22-BCBF-4E6C-B1F5-E8C7BA740B03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6244-D0D4-46E6-A414-9C5A238B77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3634" y="620688"/>
            <a:ext cx="8229600" cy="2335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36F</a:t>
            </a:r>
          </a:p>
          <a:p>
            <a:pPr marL="0" indent="0">
              <a:buNone/>
            </a:pP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CC: Right shoulder pain for 1.5 years</a:t>
            </a:r>
          </a:p>
          <a:p>
            <a:pPr marL="0" indent="0">
              <a:buNone/>
            </a:pP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Trauma (+)</a:t>
            </a:r>
          </a:p>
          <a:p>
            <a:pPr marL="0" indent="0">
              <a:buNone/>
            </a:pP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PE: Td on LD(+) deltoid posterior part</a:t>
            </a:r>
          </a:p>
          <a:p>
            <a:pPr marL="0" indent="0">
              <a:buNone/>
            </a:pP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Imp. Bony </a:t>
            </a:r>
            <a:r>
              <a:rPr lang="en-US" altLang="ko-K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Bankart’s</a:t>
            </a: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lesion, LD strain</a:t>
            </a:r>
          </a:p>
          <a:p>
            <a:pPr marL="0" indent="0">
              <a:buNone/>
            </a:pP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MRI: Neurolymphomatosis / CIDP</a:t>
            </a:r>
            <a:endParaRPr lang="ko-KR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6176198"/>
            <a:ext cx="316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of </a:t>
            </a:r>
            <a:r>
              <a:rPr lang="en-US" altLang="ko-KR" sz="1200" dirty="0" err="1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Taeyong</a:t>
            </a:r>
            <a:r>
              <a:rPr lang="en-US" altLang="ko-KR" sz="12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Moon</a:t>
            </a:r>
          </a:p>
          <a:p>
            <a:r>
              <a:rPr lang="en-US" altLang="ko-KR" sz="12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tymn@pusan.ac.kr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내용 개체 틀 3" descr="mr0001.jpg"/>
          <p:cNvPicPr>
            <a:picLocks noChangeAspect="1"/>
          </p:cNvPicPr>
          <p:nvPr/>
        </p:nvPicPr>
        <p:blipFill>
          <a:blip r:embed="rId2"/>
          <a:srcRect l="14063" t="18750" r="20312" b="8593"/>
          <a:stretch>
            <a:fillRect/>
          </a:stretch>
        </p:blipFill>
        <p:spPr>
          <a:xfrm>
            <a:off x="4710432" y="3157902"/>
            <a:ext cx="2544274" cy="2816875"/>
          </a:xfrm>
          <a:prstGeom prst="rect">
            <a:avLst/>
          </a:prstGeom>
        </p:spPr>
      </p:pic>
      <p:pic>
        <p:nvPicPr>
          <p:cNvPr id="8" name="그림 7" descr="mr0005.jpg"/>
          <p:cNvPicPr>
            <a:picLocks noChangeAspect="1"/>
          </p:cNvPicPr>
          <p:nvPr/>
        </p:nvPicPr>
        <p:blipFill>
          <a:blip r:embed="rId3"/>
          <a:srcRect l="9375" t="23438" r="15624" b="1562"/>
          <a:stretch>
            <a:fillRect/>
          </a:stretch>
        </p:blipFill>
        <p:spPr>
          <a:xfrm>
            <a:off x="1691680" y="3157902"/>
            <a:ext cx="2848497" cy="28484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mr0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063" t="21172" r="20312" b="11015"/>
          <a:stretch>
            <a:fillRect/>
          </a:stretch>
        </p:blipFill>
        <p:spPr>
          <a:xfrm>
            <a:off x="2357422" y="4500570"/>
            <a:ext cx="1935739" cy="2000264"/>
          </a:xfrm>
          <a:ln>
            <a:solidFill>
              <a:srgbClr val="FF0000"/>
            </a:solidFill>
          </a:ln>
        </p:spPr>
      </p:pic>
      <p:pic>
        <p:nvPicPr>
          <p:cNvPr id="5" name="그림 4" descr="mr0002.jpg"/>
          <p:cNvPicPr>
            <a:picLocks noChangeAspect="1"/>
          </p:cNvPicPr>
          <p:nvPr/>
        </p:nvPicPr>
        <p:blipFill>
          <a:blip r:embed="rId3"/>
          <a:srcRect l="15067" t="20089" r="21316" b="12946"/>
          <a:stretch>
            <a:fillRect/>
          </a:stretch>
        </p:blipFill>
        <p:spPr>
          <a:xfrm>
            <a:off x="357158" y="4500570"/>
            <a:ext cx="1928826" cy="2030343"/>
          </a:xfrm>
          <a:prstGeom prst="rect">
            <a:avLst/>
          </a:prstGeom>
        </p:spPr>
      </p:pic>
      <p:pic>
        <p:nvPicPr>
          <p:cNvPr id="6" name="그림 5" descr="mr0003.jpg"/>
          <p:cNvPicPr>
            <a:picLocks noChangeAspect="1"/>
          </p:cNvPicPr>
          <p:nvPr/>
        </p:nvPicPr>
        <p:blipFill>
          <a:blip r:embed="rId4"/>
          <a:srcRect l="25781" r="3906" b="-782"/>
          <a:stretch>
            <a:fillRect/>
          </a:stretch>
        </p:blipFill>
        <p:spPr>
          <a:xfrm>
            <a:off x="2500298" y="2143116"/>
            <a:ext cx="1594895" cy="22860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그림 6" descr="mr0004.jpg"/>
          <p:cNvPicPr>
            <a:picLocks noChangeAspect="1"/>
          </p:cNvPicPr>
          <p:nvPr/>
        </p:nvPicPr>
        <p:blipFill>
          <a:blip r:embed="rId5"/>
          <a:srcRect l="23437" t="8371" r="11272" b="1227"/>
          <a:stretch>
            <a:fillRect/>
          </a:stretch>
        </p:blipFill>
        <p:spPr>
          <a:xfrm>
            <a:off x="785786" y="2143116"/>
            <a:ext cx="1651012" cy="2286016"/>
          </a:xfrm>
          <a:prstGeom prst="rect">
            <a:avLst/>
          </a:prstGeom>
        </p:spPr>
      </p:pic>
      <p:pic>
        <p:nvPicPr>
          <p:cNvPr id="8" name="그림 7" descr="mr0005.jpg"/>
          <p:cNvPicPr>
            <a:picLocks noChangeAspect="1"/>
          </p:cNvPicPr>
          <p:nvPr/>
        </p:nvPicPr>
        <p:blipFill>
          <a:blip r:embed="rId6"/>
          <a:srcRect l="9375" t="23438" r="15624" b="1562"/>
          <a:stretch>
            <a:fillRect/>
          </a:stretch>
        </p:blipFill>
        <p:spPr>
          <a:xfrm>
            <a:off x="2285984" y="142852"/>
            <a:ext cx="1928826" cy="19288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그림 8" descr="mr0006.jpg"/>
          <p:cNvPicPr>
            <a:picLocks noChangeAspect="1"/>
          </p:cNvPicPr>
          <p:nvPr/>
        </p:nvPicPr>
        <p:blipFill>
          <a:blip r:embed="rId7"/>
          <a:srcRect l="13393" t="23438" r="16294" b="1227"/>
          <a:stretch>
            <a:fillRect/>
          </a:stretch>
        </p:blipFill>
        <p:spPr>
          <a:xfrm>
            <a:off x="428596" y="142852"/>
            <a:ext cx="1800237" cy="1928826"/>
          </a:xfrm>
          <a:prstGeom prst="rect">
            <a:avLst/>
          </a:prstGeom>
        </p:spPr>
      </p:pic>
      <p:pic>
        <p:nvPicPr>
          <p:cNvPr id="10" name="그림 9" descr="mr0007.jpg"/>
          <p:cNvPicPr>
            <a:picLocks noChangeAspect="1"/>
          </p:cNvPicPr>
          <p:nvPr/>
        </p:nvPicPr>
        <p:blipFill>
          <a:blip r:embed="rId8"/>
          <a:srcRect l="10045" t="21764" r="16294" b="7923"/>
          <a:stretch>
            <a:fillRect/>
          </a:stretch>
        </p:blipFill>
        <p:spPr>
          <a:xfrm>
            <a:off x="4357686" y="4500570"/>
            <a:ext cx="2000264" cy="200026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" name="그림 10" descr="mr0008.jpg"/>
          <p:cNvPicPr>
            <a:picLocks noChangeAspect="1"/>
          </p:cNvPicPr>
          <p:nvPr/>
        </p:nvPicPr>
        <p:blipFill>
          <a:blip r:embed="rId9"/>
          <a:srcRect l="25448" t="3348"/>
          <a:stretch>
            <a:fillRect/>
          </a:stretch>
        </p:blipFill>
        <p:spPr>
          <a:xfrm>
            <a:off x="4143372" y="2143116"/>
            <a:ext cx="1785950" cy="231539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2" name="그림 11" descr="mr0009.jpg"/>
          <p:cNvPicPr>
            <a:picLocks noChangeAspect="1"/>
          </p:cNvPicPr>
          <p:nvPr/>
        </p:nvPicPr>
        <p:blipFill>
          <a:blip r:embed="rId10"/>
          <a:srcRect l="10160" t="21879" r="14505" b="1112"/>
          <a:stretch>
            <a:fillRect/>
          </a:stretch>
        </p:blipFill>
        <p:spPr>
          <a:xfrm>
            <a:off x="4286248" y="142852"/>
            <a:ext cx="1886895" cy="1928826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0547" t="17578" r="30859" b="45801"/>
          <a:stretch>
            <a:fillRect/>
          </a:stretch>
        </p:blipFill>
        <p:spPr bwMode="auto">
          <a:xfrm>
            <a:off x="251520" y="2060848"/>
            <a:ext cx="8715436" cy="435771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395536" y="1052736"/>
            <a:ext cx="31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Neurolymphomatosis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2266" t="13183" r="22656" b="17236"/>
          <a:stretch>
            <a:fillRect/>
          </a:stretch>
        </p:blipFill>
        <p:spPr bwMode="auto">
          <a:xfrm>
            <a:off x="142844" y="285728"/>
            <a:ext cx="3857652" cy="389869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4609" t="27100" r="25000" b="22363"/>
          <a:stretch>
            <a:fillRect/>
          </a:stretch>
        </p:blipFill>
        <p:spPr bwMode="auto">
          <a:xfrm>
            <a:off x="4143372" y="285728"/>
            <a:ext cx="4857784" cy="389754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21680" t="19043" r="22070" b="59717"/>
          <a:stretch>
            <a:fillRect/>
          </a:stretch>
        </p:blipFill>
        <p:spPr bwMode="auto">
          <a:xfrm>
            <a:off x="142844" y="4357694"/>
            <a:ext cx="6643734" cy="200696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41</Words>
  <Application>Microsoft Office PowerPoint</Application>
  <PresentationFormat>화면 슬라이드 쇼(4:3)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2</dc:title>
  <dc:creator>pnuyh</dc:creator>
  <cp:lastModifiedBy>서 경진</cp:lastModifiedBy>
  <cp:revision>4</cp:revision>
  <dcterms:created xsi:type="dcterms:W3CDTF">2016-05-27T04:54:43Z</dcterms:created>
  <dcterms:modified xsi:type="dcterms:W3CDTF">2022-05-31T00:09:15Z</dcterms:modified>
</cp:coreProperties>
</file>