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</p:sldIdLst>
  <p:sldSz cx="12192000" cy="6858000"/>
  <p:notesSz cx="6858000" cy="9144000"/>
  <p:photoAlbum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2" d="100"/>
          <a:sy n="122" d="100"/>
        </p:scale>
        <p:origin x="114" y="2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presProps" Target="pres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229354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89296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6060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88015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9625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70605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925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29766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16412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7232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799157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6E6AF-A391-4C7A-B4FF-EF63544FBE79}" type="datetimeFigureOut">
              <a:rPr lang="de-CH" smtClean="0"/>
              <a:t>10.05.2022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0694DE-1635-41A9-A9C0-95EABD1094C8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3433941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e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F79 bilateral hip </a:t>
            </a:r>
            <a:r>
              <a:rPr lang="de-CH" dirty="0" err="1" smtClean="0"/>
              <a:t>pain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907322" y="3602038"/>
            <a:ext cx="7760677" cy="1655762"/>
          </a:xfrm>
        </p:spPr>
        <p:txBody>
          <a:bodyPr/>
          <a:lstStyle/>
          <a:p>
            <a:pPr algn="l"/>
            <a:r>
              <a:rPr lang="de-CH" dirty="0" smtClean="0"/>
              <a:t>Type II </a:t>
            </a:r>
            <a:r>
              <a:rPr lang="de-CH" dirty="0" err="1" smtClean="0"/>
              <a:t>diabetes</a:t>
            </a:r>
            <a:r>
              <a:rPr lang="de-CH" dirty="0" smtClean="0"/>
              <a:t>, </a:t>
            </a:r>
            <a:r>
              <a:rPr lang="de-CH" dirty="0" err="1" smtClean="0"/>
              <a:t>bloodstream</a:t>
            </a:r>
            <a:r>
              <a:rPr lang="de-CH" dirty="0" smtClean="0"/>
              <a:t> </a:t>
            </a:r>
            <a:r>
              <a:rPr lang="de-CH" dirty="0" err="1" smtClean="0"/>
              <a:t>infection</a:t>
            </a:r>
            <a:r>
              <a:rPr lang="de-CH" dirty="0" smtClean="0"/>
              <a:t> 5 </a:t>
            </a:r>
            <a:r>
              <a:rPr lang="de-CH" dirty="0" err="1" smtClean="0"/>
              <a:t>months</a:t>
            </a:r>
            <a:r>
              <a:rPr lang="de-CH" dirty="0" smtClean="0"/>
              <a:t> </a:t>
            </a:r>
            <a:r>
              <a:rPr lang="de-CH" dirty="0" err="1" smtClean="0"/>
              <a:t>ago</a:t>
            </a:r>
            <a:endParaRPr lang="de-CH" dirty="0" smtClean="0"/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dirty="0" smtClean="0"/>
              <a:t>Are </a:t>
            </a:r>
            <a:r>
              <a:rPr lang="de-CH" dirty="0" err="1" smtClean="0"/>
              <a:t>these</a:t>
            </a:r>
            <a:r>
              <a:rPr lang="de-CH" dirty="0" smtClean="0"/>
              <a:t> </a:t>
            </a:r>
            <a:r>
              <a:rPr lang="de-CH" dirty="0" err="1" smtClean="0"/>
              <a:t>abscesses</a:t>
            </a:r>
            <a:r>
              <a:rPr lang="de-CH" dirty="0" smtClean="0"/>
              <a:t>?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de-CH" dirty="0" err="1" smtClean="0"/>
              <a:t>Should</a:t>
            </a:r>
            <a:r>
              <a:rPr lang="de-CH" dirty="0" smtClean="0"/>
              <a:t> I </a:t>
            </a:r>
            <a:r>
              <a:rPr lang="de-CH" dirty="0" err="1" smtClean="0"/>
              <a:t>attempt</a:t>
            </a:r>
            <a:r>
              <a:rPr lang="de-CH" dirty="0" smtClean="0"/>
              <a:t> </a:t>
            </a:r>
            <a:r>
              <a:rPr lang="de-CH" dirty="0" err="1" smtClean="0"/>
              <a:t>drainage</a:t>
            </a:r>
            <a:r>
              <a:rPr lang="de-CH" dirty="0" smtClean="0"/>
              <a:t> </a:t>
            </a:r>
            <a:r>
              <a:rPr lang="de-CH" dirty="0" err="1" smtClean="0"/>
              <a:t>or</a:t>
            </a:r>
            <a:r>
              <a:rPr lang="de-CH" dirty="0" smtClean="0"/>
              <a:t> </a:t>
            </a:r>
            <a:r>
              <a:rPr lang="de-CH" dirty="0" err="1" smtClean="0"/>
              <a:t>take</a:t>
            </a:r>
            <a:r>
              <a:rPr lang="de-CH" dirty="0" smtClean="0"/>
              <a:t> a sample?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08261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30249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6318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97696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049669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8716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570446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93085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487562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29612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81301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427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83957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91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116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13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9942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277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150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1597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215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426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671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6652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9663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250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1493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9846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0932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7733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809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9983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7565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8688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9601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75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94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02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4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490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4982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47284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2955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2289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293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41773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1334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6165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31041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685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42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91152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7328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cor.Seq6.Ser8.Img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24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55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7452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33313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196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84770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6727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4619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4007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3801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89965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114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67753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86739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31348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65298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77046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5136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1052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1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341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0593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81053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76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2693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5100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4856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442782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98384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299903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45101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2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374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39599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302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17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0166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342413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70856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762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88332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7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84954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8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06456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39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16857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0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4509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39494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1060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CE.ax.Seq7.Ser9.Img2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437598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0114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07500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961272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ax.Seq4.Ser6.Img4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956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1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83030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2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843610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3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8722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4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35249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5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31018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MR.PD.cor.Seq1.Ser3.Img16"/>
          <p:cNvPicPr>
            <a:picLocks noGrp="1" noChangeAspect="1"/>
          </p:cNvPicPr>
          <p:nvPr isPhoto="1"/>
        </p:nvPicPr>
        <p:blipFill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350" y="0"/>
            <a:ext cx="7351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58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</Words>
  <Application>Microsoft Office PowerPoint</Application>
  <PresentationFormat>Breitbild</PresentationFormat>
  <Paragraphs>4</Paragraphs>
  <Slides>110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110</vt:i4>
      </vt:variant>
    </vt:vector>
  </HeadingPairs>
  <TitlesOfParts>
    <vt:vector size="114" baseType="lpstr">
      <vt:lpstr>Arial</vt:lpstr>
      <vt:lpstr>Calibri</vt:lpstr>
      <vt:lpstr>Calibri Light</vt:lpstr>
      <vt:lpstr>Office</vt:lpstr>
      <vt:lpstr>F79 bilateral hip pain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Kanton Spital Aarau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F79 bilateral hip pain</dc:title>
  <dc:creator>Dumitrescu Serban-Andrei</dc:creator>
  <cp:lastModifiedBy>Dumitrescu Serban-Andrei</cp:lastModifiedBy>
  <cp:revision>1</cp:revision>
  <dcterms:created xsi:type="dcterms:W3CDTF">2022-05-10T07:53:56Z</dcterms:created>
  <dcterms:modified xsi:type="dcterms:W3CDTF">2022-05-10T07:58:04Z</dcterms:modified>
</cp:coreProperties>
</file>