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fe9b87b3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fe9b87b3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fe9b87b3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fe9b87b3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fe9b87b3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fe9b87b3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fe9b87b3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fe9b87b3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fe9b87b3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fe9b87b3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1253" l="9253" r="23151" t="0"/>
          <a:stretch/>
        </p:blipFill>
        <p:spPr>
          <a:xfrm>
            <a:off x="4842925" y="133350"/>
            <a:ext cx="4110308" cy="47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3106" l="9077" r="23332" t="0"/>
          <a:stretch/>
        </p:blipFill>
        <p:spPr>
          <a:xfrm>
            <a:off x="485425" y="177450"/>
            <a:ext cx="4209300" cy="47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20096" l="27860" r="16239" t="40941"/>
          <a:stretch/>
        </p:blipFill>
        <p:spPr>
          <a:xfrm>
            <a:off x="282225" y="812800"/>
            <a:ext cx="4437600" cy="309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20096" l="22419" r="21686" t="40941"/>
          <a:stretch/>
        </p:blipFill>
        <p:spPr>
          <a:xfrm>
            <a:off x="4572000" y="812800"/>
            <a:ext cx="4437600" cy="309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7200" y="13335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550" y="64225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 rotWithShape="1">
          <a:blip r:embed="rId4">
            <a:alphaModFix/>
          </a:blip>
          <a:srcRect b="0" l="0" r="-10204" t="0"/>
          <a:stretch/>
        </p:blipFill>
        <p:spPr>
          <a:xfrm>
            <a:off x="56450" y="45175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6825" y="13335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3350"/>
            <a:ext cx="48768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335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