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6" r:id="rId4"/>
    <p:sldId id="259" r:id="rId5"/>
    <p:sldId id="257" r:id="rId6"/>
    <p:sldId id="261" r:id="rId7"/>
    <p:sldId id="265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9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0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5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5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5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6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5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8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FC649-A0A8-471B-9D0B-CB8AB3088D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0FA6-0AA2-429D-8974-A23F7A01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03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62 </a:t>
            </a:r>
            <a:r>
              <a:rPr lang="en-US" dirty="0" err="1" smtClean="0"/>
              <a:t>yo</a:t>
            </a:r>
            <a:r>
              <a:rPr lang="en-US" dirty="0" smtClean="0"/>
              <a:t> with ho UPS resected 11/4/2020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8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08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25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87" t="23528" r="37940" b="18931"/>
          <a:stretch/>
        </p:blipFill>
        <p:spPr>
          <a:xfrm>
            <a:off x="1119180" y="626249"/>
            <a:ext cx="3590364" cy="56334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354" y="626249"/>
            <a:ext cx="5253446" cy="1064439"/>
          </a:xfrm>
        </p:spPr>
        <p:txBody>
          <a:bodyPr/>
          <a:lstStyle/>
          <a:p>
            <a:r>
              <a:rPr lang="en-US" dirty="0" smtClean="0"/>
              <a:t>4/11/22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1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9" r="-1" b="68290"/>
          <a:stretch/>
        </p:blipFill>
        <p:spPr>
          <a:xfrm>
            <a:off x="561702" y="496386"/>
            <a:ext cx="11453525" cy="5238207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100354" y="626249"/>
            <a:ext cx="5253446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4/11/22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47" t="36329" b="36791"/>
          <a:stretch/>
        </p:blipFill>
        <p:spPr>
          <a:xfrm>
            <a:off x="167512" y="843707"/>
            <a:ext cx="11478254" cy="458890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100354" y="626249"/>
            <a:ext cx="5253446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4/11/22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1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3289"/>
          <a:stretch/>
        </p:blipFill>
        <p:spPr>
          <a:xfrm>
            <a:off x="-48354" y="711188"/>
            <a:ext cx="12240354" cy="46369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100354" y="626249"/>
            <a:ext cx="5253446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4/11/22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9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27909" y="247426"/>
            <a:ext cx="10700657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11/4/20                                           4/11/22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444" t="23528" r="37940" b="18931"/>
          <a:stretch/>
        </p:blipFill>
        <p:spPr>
          <a:xfrm>
            <a:off x="8046720" y="900570"/>
            <a:ext cx="1626710" cy="5633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952" t="4429" r="37619"/>
          <a:stretch/>
        </p:blipFill>
        <p:spPr>
          <a:xfrm>
            <a:off x="3352201" y="64166"/>
            <a:ext cx="1807628" cy="679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2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27909" y="247426"/>
            <a:ext cx="10700657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06/1/21                                           4/11/22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444" t="23528" r="37940" b="18931"/>
          <a:stretch/>
        </p:blipFill>
        <p:spPr>
          <a:xfrm>
            <a:off x="8046720" y="900570"/>
            <a:ext cx="1626710" cy="563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107" t="15312" r="34375" b="18795"/>
          <a:stretch/>
        </p:blipFill>
        <p:spPr>
          <a:xfrm>
            <a:off x="3500846" y="584964"/>
            <a:ext cx="2521132" cy="62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0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227909" y="247426"/>
            <a:ext cx="10700657" cy="1064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12/06/21                                           4/11/22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444" t="23528" r="37940" b="18931"/>
          <a:stretch/>
        </p:blipFill>
        <p:spPr>
          <a:xfrm>
            <a:off x="8046720" y="900570"/>
            <a:ext cx="1626710" cy="5633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583" t="23258" r="35400" b="17379"/>
          <a:stretch/>
        </p:blipFill>
        <p:spPr>
          <a:xfrm>
            <a:off x="3018250" y="1311865"/>
            <a:ext cx="2363647" cy="51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1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655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17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62 yo with ho UPS resected 11/4/2020</vt:lpstr>
      <vt:lpstr>4/11/22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Klecker</dc:creator>
  <cp:lastModifiedBy>Rosemary Klecker</cp:lastModifiedBy>
  <cp:revision>2</cp:revision>
  <dcterms:created xsi:type="dcterms:W3CDTF">2022-04-11T20:12:52Z</dcterms:created>
  <dcterms:modified xsi:type="dcterms:W3CDTF">2022-04-11T20:39:34Z</dcterms:modified>
</cp:coreProperties>
</file>