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6" r:id="rId4"/>
    <p:sldId id="259" r:id="rId5"/>
    <p:sldId id="257" r:id="rId6"/>
    <p:sldId id="261" r:id="rId7"/>
    <p:sldId id="265" r:id="rId8"/>
    <p:sldId id="266" r:id="rId9"/>
    <p:sldId id="262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ACBA5-0CD4-4D97-A2E5-85D1C14144E8}" v="2" dt="2022-04-11T22:44:11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9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03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62 </a:t>
            </a:r>
            <a:r>
              <a:rPr lang="en-US" dirty="0" err="1"/>
              <a:t>yo</a:t>
            </a:r>
            <a:r>
              <a:rPr lang="en-US" dirty="0"/>
              <a:t> with ho UPS resected 11/4/2020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6BEF6-7E51-4946-BC63-3CB36D62D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3" t="32497" r="28302" b="45948"/>
          <a:stretch/>
        </p:blipFill>
        <p:spPr>
          <a:xfrm>
            <a:off x="3695700" y="404167"/>
            <a:ext cx="26670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F71B7-0A2A-4956-9BF0-FBBB63310CDF}"/>
              </a:ext>
            </a:extLst>
          </p:cNvPr>
          <p:cNvSpPr txBox="1"/>
          <p:nvPr/>
        </p:nvSpPr>
        <p:spPr>
          <a:xfrm>
            <a:off x="1727200" y="6273800"/>
            <a:ext cx="90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T1fspre                                                                                                    T1fspost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61E29-405D-46B0-96D5-44B858C60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3" t="26231" r="20741" b="12223"/>
          <a:stretch/>
        </p:blipFill>
        <p:spPr>
          <a:xfrm>
            <a:off x="6541789" y="2142951"/>
            <a:ext cx="4546600" cy="4220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169119-BEF6-47B3-BD34-60B623025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07" t="24444" r="20741" b="14009"/>
          <a:stretch/>
        </p:blipFill>
        <p:spPr>
          <a:xfrm>
            <a:off x="787400" y="1974501"/>
            <a:ext cx="4241800" cy="42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C79CA-0A18-4D94-ADFE-FCA145DC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40" t="8689" r="37815" b="7947"/>
          <a:stretch/>
        </p:blipFill>
        <p:spPr>
          <a:xfrm>
            <a:off x="1078860" y="923172"/>
            <a:ext cx="1256477" cy="4338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3BCDF-DC0F-42EF-96F8-AB5F6D486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64" t="4103" r="30935" b="8892"/>
          <a:stretch/>
        </p:blipFill>
        <p:spPr>
          <a:xfrm>
            <a:off x="3697071" y="1018101"/>
            <a:ext cx="2111672" cy="4243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84ED8-C8C1-4EAB-B868-BF9FC7F7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565" y="384380"/>
            <a:ext cx="4876800" cy="48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075A7-1C71-4007-8418-4C518CB4A576}"/>
              </a:ext>
            </a:extLst>
          </p:cNvPr>
          <p:cNvSpPr txBox="1"/>
          <p:nvPr/>
        </p:nvSpPr>
        <p:spPr>
          <a:xfrm>
            <a:off x="4137825" y="5539027"/>
            <a:ext cx="311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 Coronal STIR (TE 80)</a:t>
            </a:r>
          </a:p>
        </p:txBody>
      </p:sp>
    </p:spTree>
    <p:extLst>
      <p:ext uri="{BB962C8B-B14F-4D97-AF65-F5344CB8AC3E}">
        <p14:creationId xmlns:p14="http://schemas.microsoft.com/office/powerpoint/2010/main" val="58825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87" t="23528" r="37940" b="18931"/>
          <a:stretch/>
        </p:blipFill>
        <p:spPr>
          <a:xfrm>
            <a:off x="1119180" y="626249"/>
            <a:ext cx="3590364" cy="56334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354" y="626249"/>
            <a:ext cx="5253446" cy="1064439"/>
          </a:xfrm>
        </p:spPr>
        <p:txBody>
          <a:bodyPr/>
          <a:lstStyle/>
          <a:p>
            <a:r>
              <a:rPr lang="en-US" dirty="0"/>
              <a:t>4/11/22</a:t>
            </a:r>
          </a:p>
        </p:txBody>
      </p:sp>
    </p:spTree>
    <p:extLst>
      <p:ext uri="{BB962C8B-B14F-4D97-AF65-F5344CB8AC3E}">
        <p14:creationId xmlns:p14="http://schemas.microsoft.com/office/powerpoint/2010/main" val="41092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9" r="-1" b="68290"/>
          <a:stretch/>
        </p:blipFill>
        <p:spPr>
          <a:xfrm>
            <a:off x="561702" y="496386"/>
            <a:ext cx="11453525" cy="5238207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00354" y="626249"/>
            <a:ext cx="5253446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47" t="36329" b="36791"/>
          <a:stretch/>
        </p:blipFill>
        <p:spPr>
          <a:xfrm>
            <a:off x="167512" y="843707"/>
            <a:ext cx="11478254" cy="458890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00354" y="626249"/>
            <a:ext cx="5253446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1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289"/>
          <a:stretch/>
        </p:blipFill>
        <p:spPr>
          <a:xfrm>
            <a:off x="-48354" y="711188"/>
            <a:ext cx="12240354" cy="46369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00354" y="626249"/>
            <a:ext cx="5253446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9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27909" y="247426"/>
            <a:ext cx="10700657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11/4/20                                           4/11/22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44" t="23528" r="37940" b="18931"/>
          <a:stretch/>
        </p:blipFill>
        <p:spPr>
          <a:xfrm>
            <a:off x="8046720" y="900570"/>
            <a:ext cx="1626710" cy="5633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952" t="4429" r="37619"/>
          <a:stretch/>
        </p:blipFill>
        <p:spPr>
          <a:xfrm>
            <a:off x="3352201" y="64166"/>
            <a:ext cx="1807628" cy="67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27909" y="247426"/>
            <a:ext cx="10700657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06/1/21                                           4/11/22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44" t="23528" r="37940" b="18931"/>
          <a:stretch/>
        </p:blipFill>
        <p:spPr>
          <a:xfrm>
            <a:off x="8046720" y="900570"/>
            <a:ext cx="1626710" cy="563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107" t="15312" r="34375" b="18795"/>
          <a:stretch/>
        </p:blipFill>
        <p:spPr>
          <a:xfrm>
            <a:off x="3500846" y="584964"/>
            <a:ext cx="2521132" cy="62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27909" y="247426"/>
            <a:ext cx="10700657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12/06/21                                           4/11/22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44" t="23528" r="37940" b="18931"/>
          <a:stretch/>
        </p:blipFill>
        <p:spPr>
          <a:xfrm>
            <a:off x="8046720" y="900570"/>
            <a:ext cx="1626710" cy="5633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583" t="23258" r="35400" b="17379"/>
          <a:stretch/>
        </p:blipFill>
        <p:spPr>
          <a:xfrm>
            <a:off x="3018250" y="1311865"/>
            <a:ext cx="2363647" cy="51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6BEF6-7E51-4946-BC63-3CB36D62D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6" t="27408" r="17778" b="12963"/>
          <a:stretch/>
        </p:blipFill>
        <p:spPr>
          <a:xfrm>
            <a:off x="635000" y="1168400"/>
            <a:ext cx="5718944" cy="5059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F71B7-0A2A-4956-9BF0-FBBB63310CDF}"/>
              </a:ext>
            </a:extLst>
          </p:cNvPr>
          <p:cNvSpPr txBox="1"/>
          <p:nvPr/>
        </p:nvSpPr>
        <p:spPr>
          <a:xfrm>
            <a:off x="1727200" y="6273800"/>
            <a:ext cx="790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T1                                                                                                    T2fs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CDD2C-98FB-4BD4-9191-DAD5A26E2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3" t="23333" r="19630" b="11482"/>
          <a:stretch/>
        </p:blipFill>
        <p:spPr>
          <a:xfrm>
            <a:off x="6122689" y="1189334"/>
            <a:ext cx="5257800" cy="50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62 yo with ho UPS resected 11/4/2020</vt:lpstr>
      <vt:lpstr>4/11/22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Klecker</dc:creator>
  <cp:lastModifiedBy>Rosemary Klecker</cp:lastModifiedBy>
  <cp:revision>3</cp:revision>
  <dcterms:created xsi:type="dcterms:W3CDTF">2022-04-11T20:12:52Z</dcterms:created>
  <dcterms:modified xsi:type="dcterms:W3CDTF">2022-04-11T22:46:20Z</dcterms:modified>
</cp:coreProperties>
</file>