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600" y="2132856"/>
            <a:ext cx="7448872" cy="1470025"/>
          </a:xfrm>
        </p:spPr>
        <p:txBody>
          <a:bodyPr/>
          <a:lstStyle/>
          <a:p>
            <a:pPr algn="l"/>
            <a:r>
              <a:rPr lang="en-US" altLang="ko-KR" dirty="0" smtClean="0"/>
              <a:t>56 </a:t>
            </a:r>
            <a:r>
              <a:rPr lang="en-US" altLang="ko-KR" dirty="0" err="1" smtClean="0"/>
              <a:t>yo</a:t>
            </a:r>
            <a:r>
              <a:rPr lang="en-US" altLang="ko-KR" dirty="0" smtClean="0"/>
              <a:t> female with back pain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- Degenerative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spondylolisthesis</a:t>
            </a:r>
            <a:r>
              <a:rPr lang="en-US" altLang="ko-KR" sz="2000" dirty="0" smtClean="0">
                <a:solidFill>
                  <a:schemeClr val="tx1"/>
                </a:solidFill>
              </a:rPr>
              <a:t>, L4-5</a:t>
            </a:r>
          </a:p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  Severe central &amp; bilateral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foraminal</a:t>
            </a: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stenosis</a:t>
            </a:r>
            <a:r>
              <a:rPr lang="en-US" altLang="ko-KR" sz="2000" dirty="0" smtClean="0">
                <a:solidFill>
                  <a:schemeClr val="tx1"/>
                </a:solidFill>
              </a:rPr>
              <a:t> (not shown)</a:t>
            </a:r>
          </a:p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-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Thyroidectomy</a:t>
            </a:r>
            <a:r>
              <a:rPr lang="en-US" altLang="ko-KR" sz="2000" dirty="0" smtClean="0">
                <a:solidFill>
                  <a:schemeClr val="tx1"/>
                </a:solidFill>
              </a:rPr>
              <a:t> due to thyroid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xi_T1C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068960"/>
            <a:ext cx="3789040" cy="3789040"/>
          </a:xfrm>
          <a:prstGeom prst="rect">
            <a:avLst/>
          </a:prstGeom>
        </p:spPr>
      </p:pic>
      <p:pic>
        <p:nvPicPr>
          <p:cNvPr id="5" name="그림 4" descr="axi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3779912" cy="3779912"/>
          </a:xfrm>
          <a:prstGeom prst="rect">
            <a:avLst/>
          </a:prstGeom>
        </p:spPr>
      </p:pic>
      <p:pic>
        <p:nvPicPr>
          <p:cNvPr id="6" name="그림 5" descr="ax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0"/>
            <a:ext cx="3789040" cy="3789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3284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228184" y="3284984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30932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T1CE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ax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3744416" cy="3744416"/>
          </a:xfrm>
          <a:prstGeom prst="rect">
            <a:avLst/>
          </a:prstGeom>
        </p:spPr>
      </p:pic>
      <p:pic>
        <p:nvPicPr>
          <p:cNvPr id="10" name="그림 9" descr="ax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3744416" cy="3744416"/>
          </a:xfrm>
          <a:prstGeom prst="rect">
            <a:avLst/>
          </a:prstGeom>
        </p:spPr>
      </p:pic>
      <p:pic>
        <p:nvPicPr>
          <p:cNvPr id="11" name="그림 10" descr="ax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113584"/>
            <a:ext cx="3744416" cy="3744416"/>
          </a:xfrm>
          <a:prstGeom prst="rect">
            <a:avLst/>
          </a:prstGeom>
        </p:spPr>
      </p:pic>
      <p:pic>
        <p:nvPicPr>
          <p:cNvPr id="12" name="그림 11" descr="axi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113584"/>
            <a:ext cx="3744416" cy="374441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627784" y="638132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44208" y="314096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27784" y="306896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588224" y="630932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T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3960440" cy="3960440"/>
          </a:xfrm>
          <a:prstGeom prst="rect">
            <a:avLst/>
          </a:prstGeom>
        </p:spPr>
      </p:pic>
      <p:pic>
        <p:nvPicPr>
          <p:cNvPr id="3" name="그림 2" descr="corT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3960440" cy="3960440"/>
          </a:xfrm>
          <a:prstGeom prst="rect">
            <a:avLst/>
          </a:prstGeom>
        </p:spPr>
      </p:pic>
      <p:pic>
        <p:nvPicPr>
          <p:cNvPr id="4" name="그림 3" descr="corT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897560"/>
            <a:ext cx="3960440" cy="3960440"/>
          </a:xfrm>
          <a:prstGeom prst="rect">
            <a:avLst/>
          </a:prstGeom>
        </p:spPr>
      </p:pic>
      <p:pic>
        <p:nvPicPr>
          <p:cNvPr id="5" name="그림 4" descr="corT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897560"/>
            <a:ext cx="3960440" cy="396044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51920" y="2420888"/>
            <a:ext cx="67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T2FS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_T1C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4032448" cy="4032448"/>
          </a:xfrm>
          <a:prstGeom prst="rect">
            <a:avLst/>
          </a:prstGeom>
        </p:spPr>
      </p:pic>
      <p:pic>
        <p:nvPicPr>
          <p:cNvPr id="3" name="그림 2" descr="Cor_T1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032448" cy="4032448"/>
          </a:xfrm>
          <a:prstGeom prst="rect">
            <a:avLst/>
          </a:prstGeom>
        </p:spPr>
      </p:pic>
      <p:pic>
        <p:nvPicPr>
          <p:cNvPr id="4" name="그림 3" descr="Cor_T1C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825552"/>
            <a:ext cx="4032448" cy="4032448"/>
          </a:xfrm>
          <a:prstGeom prst="rect">
            <a:avLst/>
          </a:prstGeom>
        </p:spPr>
      </p:pic>
      <p:pic>
        <p:nvPicPr>
          <p:cNvPr id="5" name="그림 4" descr="Cor_T1C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825552"/>
            <a:ext cx="4032448" cy="403244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51920" y="234888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T1CE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Incidental right </a:t>
            </a:r>
            <a:r>
              <a:rPr lang="en-US" altLang="ko-KR" dirty="0" err="1" smtClean="0"/>
              <a:t>psoas</a:t>
            </a:r>
            <a:r>
              <a:rPr lang="en-US" altLang="ko-KR" dirty="0" smtClean="0"/>
              <a:t> mass? with adjacent retroperitoneal lesion</a:t>
            </a:r>
          </a:p>
          <a:p>
            <a:r>
              <a:rPr lang="en-US" altLang="ko-KR" dirty="0" smtClean="0"/>
              <a:t>Not have Lab</a:t>
            </a:r>
          </a:p>
          <a:p>
            <a:r>
              <a:rPr lang="en-US" altLang="ko-KR" smtClean="0"/>
              <a:t>No any </a:t>
            </a:r>
            <a:r>
              <a:rPr lang="en-US" altLang="ko-KR" dirty="0" smtClean="0"/>
              <a:t>infection finding on vertebra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55</Words>
  <Application>Microsoft Office PowerPoint</Application>
  <PresentationFormat>화면 슬라이드 쇼(4:3)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56 yo female with back pain</vt:lpstr>
      <vt:lpstr>슬라이드 2</vt:lpstr>
      <vt:lpstr>슬라이드 3</vt:lpstr>
      <vt:lpstr>슬라이드 4</vt:lpstr>
      <vt:lpstr>슬라이드 5</vt:lpstr>
      <vt:lpstr>슬라이드 6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56 yo female</dc:title>
  <dc:creator>Microsoft Corporation</dc:creator>
  <cp:lastModifiedBy>kk</cp:lastModifiedBy>
  <cp:revision>11</cp:revision>
  <dcterms:created xsi:type="dcterms:W3CDTF">2006-10-05T04:04:58Z</dcterms:created>
  <dcterms:modified xsi:type="dcterms:W3CDTF">2022-04-14T12:32:52Z</dcterms:modified>
</cp:coreProperties>
</file>