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A0C0-3F41-4F4C-AB67-67CE77AA4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45BF0-35CC-4AE6-8EC1-032A079F7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5F6CE-BB1E-48E1-9A93-0DCFAE79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BD0B-CD60-4EF6-99D9-351DC23D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7CA4-4601-4956-8D1F-BF562860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376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E29-8AE4-4026-BE9B-EAAAFD73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AAAD8-FA34-4F5C-9EFD-E92058E3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AAE80-7D2E-474D-AED2-B0C47E3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FA02-0B6A-4B75-A449-C346D700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2666-60B9-4ED7-96FC-4F018C14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40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754DA-5D81-47BD-8A2E-C216FBB68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6A154-8867-44A7-ABA9-EA4C8AAC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950F-A9A4-43D5-8544-F3BB4171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CA248-E30D-445B-9031-AC255FB6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E2EA7-7E86-462C-B167-695EDC50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0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A73E-5CD6-46C4-97A0-6623BBE9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C604-0680-4BB2-9414-765A03CEC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4854-577D-41B2-8F2F-EE516504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6CAA7-715E-4F5C-A85E-F89B5F69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6A977-1490-4F1A-A3F4-E5485706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25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FC53-BCA4-4AAD-8543-BE7AA354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8245-8E52-4864-AE4B-05CEC03B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39980-240D-46F7-BA1E-C0A9212F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8B5B-AC6D-4117-80A9-5D08ADB4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5241-1A5C-4E20-8FBF-8217BD72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94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0EAF-CF96-42E1-B242-B33289B4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B2F2-BD8F-4288-B9D1-DD1DE84E3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2BAE7-715F-49B8-BF05-CCD782353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D95A8-5995-40BD-A4EA-931A84C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7EE1-638C-4372-8E3F-1090FB05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F09BB-3F20-4325-B085-069101A6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4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6845-A24B-4053-9D0C-8DC56382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B8B1D-4837-4E25-855E-C6CFF5D40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9FD7-98FD-42C1-BC55-C2E4DF590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1529B-8296-46AA-B72C-439F94392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98D87-2595-4258-A23F-C4BA4EEF0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3C42E-2F52-4D34-A0F7-C5D9631C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8F452-3F78-43DF-94DB-C50EC40F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554BB-EFA7-4B01-8500-A53F603D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81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D633-B9DF-427D-921F-878B210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4D5A2-88DA-4120-9C09-1DBCA394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0AE27-8201-41C0-AF71-D9474300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E0A95-59D7-4EE4-9224-8B7C9F44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84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7A795-6A33-47E8-9582-F96CF398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A748E-4C1B-4D41-81FC-862D83FF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76A3-96AC-47B0-B698-C8EE8DB7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73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7143-2503-4ECE-A032-D7B8E66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E2DC-2113-47C2-B36E-D7FFC2CC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803F0-3424-46AB-9105-471DB76A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C6089-58E6-4922-9935-C2CB0BC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3E10E-A63C-4DFA-9A14-FE8292B7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15D62-35F7-4D26-9688-FD94F4A8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0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0E4B-F9BE-4E93-B799-6E348986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B3430-35F3-4A32-8CD3-33059AF87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00BA9-8F52-41FD-9776-DBE350368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6DAF8-CA8E-4717-B58A-CF25C588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89FED-65F9-4AD3-879E-CA13C1C1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9F3CC-5F45-4FA2-91A6-E67745E7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71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24F53-0DA8-4CAE-B6A4-AD44A159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28AAB-4414-4B47-A8E6-21040096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7F0BF-322A-4628-B2F8-0C5D87CC3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AEA8-8900-4290-B051-41E6FECA8AF0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193CB-65F5-423B-AAC1-510DDACB6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5DE35-5631-44D1-8059-3E0A9F939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FE9A-F9D5-4F25-BCE3-D8F1203E8E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34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2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EBDD02E-4930-4269-B777-A6E252A00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3437"/>
              </p:ext>
            </p:extLst>
          </p:nvPr>
        </p:nvGraphicFramePr>
        <p:xfrm>
          <a:off x="460904" y="168275"/>
          <a:ext cx="4886325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4886280" imgH="6114960" progId="Paint.Picture">
                  <p:embed/>
                </p:oleObj>
              </mc:Choice>
              <mc:Fallback>
                <p:oleObj name="Bitmap Image" r:id="rId3" imgW="4886280" imgH="61149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EBDD02E-4930-4269-B777-A6E252A00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904" y="168275"/>
                        <a:ext cx="4886325" cy="611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6606749-E0D0-4C4D-9DDF-6D2B5774A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328754"/>
              </p:ext>
            </p:extLst>
          </p:nvPr>
        </p:nvGraphicFramePr>
        <p:xfrm>
          <a:off x="5731933" y="162745"/>
          <a:ext cx="4996392" cy="612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5334120" imgH="6534000" progId="Paint.Picture">
                  <p:embed/>
                </p:oleObj>
              </mc:Choice>
              <mc:Fallback>
                <p:oleObj name="Bitmap Image" r:id="rId5" imgW="5334120" imgH="653400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6606749-E0D0-4C4D-9DDF-6D2B5774A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1933" y="162745"/>
                        <a:ext cx="4996392" cy="612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30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5347BF-93C8-4DF6-8AFC-58A2ACDEA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44460"/>
              </p:ext>
            </p:extLst>
          </p:nvPr>
        </p:nvGraphicFramePr>
        <p:xfrm>
          <a:off x="0" y="489857"/>
          <a:ext cx="65151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6515280" imgH="5486400" progId="Paint.Picture">
                  <p:embed/>
                </p:oleObj>
              </mc:Choice>
              <mc:Fallback>
                <p:oleObj name="Bitmap Image" r:id="rId3" imgW="6515280" imgH="54864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5347BF-93C8-4DF6-8AFC-58A2ACDEA6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89857"/>
                        <a:ext cx="65151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51A18D-9847-4A8F-933F-9A937A143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178956"/>
              </p:ext>
            </p:extLst>
          </p:nvPr>
        </p:nvGraphicFramePr>
        <p:xfrm>
          <a:off x="5572125" y="351744"/>
          <a:ext cx="6619875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5" imgW="6620040" imgH="5762520" progId="Paint.Picture">
                  <p:embed/>
                </p:oleObj>
              </mc:Choice>
              <mc:Fallback>
                <p:oleObj name="Bitmap Image" r:id="rId5" imgW="6620040" imgH="576252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51A18D-9847-4A8F-933F-9A937A143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25" y="351744"/>
                        <a:ext cx="6619875" cy="576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45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9CAD9A-6D2D-4F3E-AFB4-5D1F35996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894663"/>
              </p:ext>
            </p:extLst>
          </p:nvPr>
        </p:nvGraphicFramePr>
        <p:xfrm>
          <a:off x="1304147" y="0"/>
          <a:ext cx="4171950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4172040" imgH="6762600" progId="Paint.Picture">
                  <p:embed/>
                </p:oleObj>
              </mc:Choice>
              <mc:Fallback>
                <p:oleObj name="Bitmap Image" r:id="rId3" imgW="4172040" imgH="676260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19CAD9A-6D2D-4F3E-AFB4-5D1F35996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147" y="0"/>
                        <a:ext cx="4171950" cy="676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ADFEAE-4F04-4B06-B83F-E1C33A58E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762979"/>
              </p:ext>
            </p:extLst>
          </p:nvPr>
        </p:nvGraphicFramePr>
        <p:xfrm>
          <a:off x="6096000" y="0"/>
          <a:ext cx="49625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5" imgW="4962600" imgH="6858000" progId="Paint.Picture">
                  <p:embed/>
                </p:oleObj>
              </mc:Choice>
              <mc:Fallback>
                <p:oleObj name="Bitmap Image" r:id="rId5" imgW="4962600" imgH="685800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7ADFEAE-4F04-4B06-B83F-E1C33A58E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0"/>
                        <a:ext cx="49625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85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8B8B92-E863-44F1-9B25-1543E0690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373359"/>
              </p:ext>
            </p:extLst>
          </p:nvPr>
        </p:nvGraphicFramePr>
        <p:xfrm>
          <a:off x="0" y="329973"/>
          <a:ext cx="5924550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5924520" imgH="6067440" progId="Paint.Picture">
                  <p:embed/>
                </p:oleObj>
              </mc:Choice>
              <mc:Fallback>
                <p:oleObj name="Bitmap Image" r:id="rId3" imgW="5924520" imgH="606744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98B8B92-E863-44F1-9B25-1543E0690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29973"/>
                        <a:ext cx="5924550" cy="60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7B0488-FA1D-4A1F-975B-720075B7C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56705"/>
              </p:ext>
            </p:extLst>
          </p:nvPr>
        </p:nvGraphicFramePr>
        <p:xfrm>
          <a:off x="5924550" y="310923"/>
          <a:ext cx="6048375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5" imgW="6048360" imgH="6086520" progId="Paint.Picture">
                  <p:embed/>
                </p:oleObj>
              </mc:Choice>
              <mc:Fallback>
                <p:oleObj name="Bitmap Image" r:id="rId5" imgW="6048360" imgH="6086520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47B0488-FA1D-4A1F-975B-720075B7C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4550" y="310923"/>
                        <a:ext cx="6048375" cy="608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09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02982-E6ED-4C5E-B087-CB3B82E0D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9" t="6894"/>
          <a:stretch/>
        </p:blipFill>
        <p:spPr>
          <a:xfrm>
            <a:off x="130028" y="1296955"/>
            <a:ext cx="3268586" cy="339065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5CA724D-8C9D-4800-9241-1C16BF5FB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73662"/>
              </p:ext>
            </p:extLst>
          </p:nvPr>
        </p:nvGraphicFramePr>
        <p:xfrm>
          <a:off x="2918396" y="971694"/>
          <a:ext cx="3103764" cy="403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4" imgW="4200480" imgH="5457960" progId="Paint.Picture">
                  <p:embed/>
                </p:oleObj>
              </mc:Choice>
              <mc:Fallback>
                <p:oleObj name="Bitmap Image" r:id="rId4" imgW="4200480" imgH="545796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5CA724D-8C9D-4800-9241-1C16BF5FB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8396" y="971694"/>
                        <a:ext cx="3103764" cy="4032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4A49168-87AA-4C11-B4CE-04F9C628A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36660"/>
              </p:ext>
            </p:extLst>
          </p:nvPr>
        </p:nvGraphicFramePr>
        <p:xfrm>
          <a:off x="6267222" y="971694"/>
          <a:ext cx="3221766" cy="387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6" imgW="4791240" imgH="5762520" progId="Paint.Picture">
                  <p:embed/>
                </p:oleObj>
              </mc:Choice>
              <mc:Fallback>
                <p:oleObj name="Bitmap Image" r:id="rId6" imgW="4791240" imgH="576252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4A49168-87AA-4C11-B4CE-04F9C628A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7222" y="971694"/>
                        <a:ext cx="3221766" cy="387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4669616-691A-421B-A84E-B862364C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59598"/>
              </p:ext>
            </p:extLst>
          </p:nvPr>
        </p:nvGraphicFramePr>
        <p:xfrm>
          <a:off x="9188247" y="1045887"/>
          <a:ext cx="3003753" cy="364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8" imgW="4305240" imgH="5219640" progId="Paint.Picture">
                  <p:embed/>
                </p:oleObj>
              </mc:Choice>
              <mc:Fallback>
                <p:oleObj name="Bitmap Image" r:id="rId8" imgW="4305240" imgH="521964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4669616-691A-421B-A84E-B862364C3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88247" y="1045887"/>
                        <a:ext cx="3003753" cy="364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36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 solanki</dc:creator>
  <cp:lastModifiedBy>priyanka solanki</cp:lastModifiedBy>
  <cp:revision>2</cp:revision>
  <dcterms:created xsi:type="dcterms:W3CDTF">2022-04-25T16:25:38Z</dcterms:created>
  <dcterms:modified xsi:type="dcterms:W3CDTF">2022-04-25T17:58:23Z</dcterms:modified>
</cp:coreProperties>
</file>