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11.bin" ContentType="image/png"/>
  <Override PartName="/ppt/media/image12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osboom" initials="LB" lastIdx="0" clrIdx="0">
    <p:extLst>
      <p:ext uri="{19B8F6BF-5375-455C-9EA6-DF929625EA0E}">
        <p15:presenceInfo xmlns:p15="http://schemas.microsoft.com/office/powerpoint/2012/main" userId="Lars Bosb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6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13" Type="http://schemas.openxmlformats.org/officeDocument/2006/relationships/image" Target="../media/image12.bin"/><Relationship Id="rId3" Type="http://schemas.openxmlformats.org/officeDocument/2006/relationships/image" Target="../media/image2.bin"/><Relationship Id="rId7" Type="http://schemas.openxmlformats.org/officeDocument/2006/relationships/image" Target="../media/image6.bin"/><Relationship Id="rId12" Type="http://schemas.openxmlformats.org/officeDocument/2006/relationships/image" Target="../media/image11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bin"/><Relationship Id="rId11" Type="http://schemas.openxmlformats.org/officeDocument/2006/relationships/image" Target="../media/image10.bin"/><Relationship Id="rId5" Type="http://schemas.openxmlformats.org/officeDocument/2006/relationships/image" Target="../media/image4.bin"/><Relationship Id="rId10" Type="http://schemas.openxmlformats.org/officeDocument/2006/relationships/image" Target="../media/image9.bin"/><Relationship Id="rId4" Type="http://schemas.openxmlformats.org/officeDocument/2006/relationships/image" Target="../media/image3.bin"/><Relationship Id="rId9" Type="http://schemas.openxmlformats.org/officeDocument/2006/relationships/image" Target="../media/image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in"/><Relationship Id="rId13" Type="http://schemas.openxmlformats.org/officeDocument/2006/relationships/image" Target="../media/image12.bin"/><Relationship Id="rId3" Type="http://schemas.openxmlformats.org/officeDocument/2006/relationships/image" Target="../media/image14.bin"/><Relationship Id="rId7" Type="http://schemas.openxmlformats.org/officeDocument/2006/relationships/image" Target="../media/image18.bin"/><Relationship Id="rId12" Type="http://schemas.openxmlformats.org/officeDocument/2006/relationships/image" Target="../media/image11.bin"/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bin"/><Relationship Id="rId11" Type="http://schemas.openxmlformats.org/officeDocument/2006/relationships/image" Target="../media/image22.bin"/><Relationship Id="rId5" Type="http://schemas.openxmlformats.org/officeDocument/2006/relationships/image" Target="../media/image16.bin"/><Relationship Id="rId10" Type="http://schemas.openxmlformats.org/officeDocument/2006/relationships/image" Target="../media/image21.bin"/><Relationship Id="rId4" Type="http://schemas.openxmlformats.org/officeDocument/2006/relationships/image" Target="../media/image15.bin"/><Relationship Id="rId9" Type="http://schemas.openxmlformats.org/officeDocument/2006/relationships/image" Target="../media/image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bin"/><Relationship Id="rId3" Type="http://schemas.openxmlformats.org/officeDocument/2006/relationships/image" Target="../media/image24.bin"/><Relationship Id="rId7" Type="http://schemas.openxmlformats.org/officeDocument/2006/relationships/image" Target="../media/image28.bin"/><Relationship Id="rId12" Type="http://schemas.openxmlformats.org/officeDocument/2006/relationships/image" Target="../media/image12.bin"/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bin"/><Relationship Id="rId11" Type="http://schemas.openxmlformats.org/officeDocument/2006/relationships/image" Target="../media/image11.bin"/><Relationship Id="rId5" Type="http://schemas.openxmlformats.org/officeDocument/2006/relationships/image" Target="../media/image26.bin"/><Relationship Id="rId10" Type="http://schemas.openxmlformats.org/officeDocument/2006/relationships/image" Target="../media/image31.bin"/><Relationship Id="rId4" Type="http://schemas.openxmlformats.org/officeDocument/2006/relationships/image" Target="../media/image25.bin"/><Relationship Id="rId9" Type="http://schemas.openxmlformats.org/officeDocument/2006/relationships/image" Target="../media/image3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image" Target="../media/image3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60C31-28D0-4A3F-8F00-1F7124B2FF09}"/>
              </a:ext>
            </a:extLst>
          </p:cNvPr>
          <p:cNvSpPr txBox="1"/>
          <p:nvPr/>
        </p:nvSpPr>
        <p:spPr>
          <a:xfrm>
            <a:off x="970437" y="1099038"/>
            <a:ext cx="757297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41 </a:t>
            </a:r>
            <a:r>
              <a:rPr lang="en-GB" dirty="0" err="1">
                <a:solidFill>
                  <a:schemeClr val="bg1"/>
                </a:solidFill>
              </a:rPr>
              <a:t>yr</a:t>
            </a:r>
            <a:r>
              <a:rPr lang="en-GB" dirty="0">
                <a:solidFill>
                  <a:schemeClr val="bg1"/>
                </a:solidFill>
              </a:rPr>
              <a:t> Female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5 months history of right upper lip and cheek swelling</a:t>
            </a:r>
          </a:p>
          <a:p>
            <a:r>
              <a:rPr lang="en-GB" dirty="0">
                <a:solidFill>
                  <a:schemeClr val="bg1"/>
                </a:solidFill>
              </a:rPr>
              <a:t>No skin discolouration and non painful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Past history of previous “capillary lesion” on lower lip treated</a:t>
            </a:r>
          </a:p>
          <a:p>
            <a:r>
              <a:rPr lang="en-GB" dirty="0">
                <a:solidFill>
                  <a:schemeClr val="bg1"/>
                </a:solidFill>
              </a:rPr>
              <a:t>with “sclerotherapy”. No additional or specific details otherwise available.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MRI shows non specific mild skin thickening with predominantly superficial</a:t>
            </a:r>
          </a:p>
          <a:p>
            <a:r>
              <a:rPr lang="en-GB" dirty="0">
                <a:solidFill>
                  <a:schemeClr val="bg1"/>
                </a:solidFill>
              </a:rPr>
              <a:t>subcutaneous fat </a:t>
            </a:r>
            <a:r>
              <a:rPr lang="en-GB" dirty="0" err="1">
                <a:solidFill>
                  <a:schemeClr val="bg1"/>
                </a:solidFill>
              </a:rPr>
              <a:t>edema</a:t>
            </a:r>
            <a:r>
              <a:rPr lang="en-GB" dirty="0">
                <a:solidFill>
                  <a:schemeClr val="bg1"/>
                </a:solidFill>
              </a:rPr>
              <a:t> and slight fatty hypertrophy involving the </a:t>
            </a:r>
          </a:p>
          <a:p>
            <a:r>
              <a:rPr lang="en-GB" dirty="0">
                <a:solidFill>
                  <a:schemeClr val="bg1"/>
                </a:solidFill>
              </a:rPr>
              <a:t>right upper lip and extending into the cheek</a:t>
            </a:r>
          </a:p>
          <a:p>
            <a:r>
              <a:rPr lang="en-GB" dirty="0">
                <a:solidFill>
                  <a:schemeClr val="bg1"/>
                </a:solidFill>
              </a:rPr>
              <a:t>No obvious flow voids or calcified phleboliths seen and no discreet</a:t>
            </a:r>
          </a:p>
          <a:p>
            <a:r>
              <a:rPr lang="en-GB" dirty="0">
                <a:solidFill>
                  <a:schemeClr val="bg1"/>
                </a:solidFill>
              </a:rPr>
              <a:t>masses seen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 would have thought of cellulitis but referring clinician says there is no redness</a:t>
            </a:r>
          </a:p>
          <a:p>
            <a:r>
              <a:rPr lang="en-GB" dirty="0">
                <a:solidFill>
                  <a:schemeClr val="bg1"/>
                </a:solidFill>
              </a:rPr>
              <a:t>or pain and has been stable for at least 5 months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Any suggestions?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ACB6F-F482-461C-9E9E-C17D7E731D18}"/>
              </a:ext>
            </a:extLst>
          </p:cNvPr>
          <p:cNvSpPr txBox="1"/>
          <p:nvPr/>
        </p:nvSpPr>
        <p:spPr>
          <a:xfrm>
            <a:off x="866041" y="518745"/>
            <a:ext cx="75515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Press F5 or “start slide </a:t>
            </a:r>
            <a:r>
              <a:rPr lang="en-GB" sz="2800" b="1" u="sng" dirty="0" err="1">
                <a:solidFill>
                  <a:schemeClr val="bg1"/>
                </a:solidFill>
              </a:rPr>
              <a:t>show”icon</a:t>
            </a:r>
            <a:r>
              <a:rPr lang="en-GB" sz="2800" b="1" u="sng" dirty="0">
                <a:solidFill>
                  <a:schemeClr val="bg1"/>
                </a:solidFill>
              </a:rPr>
              <a:t> to scroll images</a:t>
            </a:r>
          </a:p>
          <a:p>
            <a:endParaRPr lang="en-ZA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9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4328438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453158015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1362413480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282765586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1282657201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650055216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2061454762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2120486031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974922324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1267892196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239088"/>
            <a:ext cx="9144000" cy="4388762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868845203" name="Rad2ShareLabel 1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61941168" name="Rad2ShareLabel 2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76694645" name="Rad2ShareLabel 3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51859876" name="Rad2ShareLabel 4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46683897" name="Rad2ShareLabel 5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67907566" name="Rad2ShareLabel 6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9935383" name="Rad2ShareLabel 7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53628304" name="Rad2ShareLabel 8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01938815" name="Rad2ShareLabel 9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53630902" name="Rad2ShareLabel 10"/>
          <p:cNvSpPr txBox="1"/>
          <p:nvPr/>
        </p:nvSpPr>
        <p:spPr>
          <a:xfrm>
            <a:off x="4469" y="541851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69787-FF68-49C1-808C-907CF7F134D1}"/>
              </a:ext>
            </a:extLst>
          </p:cNvPr>
          <p:cNvSpPr txBox="1"/>
          <p:nvPr/>
        </p:nvSpPr>
        <p:spPr>
          <a:xfrm>
            <a:off x="1670538" y="720969"/>
            <a:ext cx="118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T2 Fat sat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2C6E9-0441-4D1E-84E8-F642DB4447EE}"/>
              </a:ext>
            </a:extLst>
          </p:cNvPr>
          <p:cNvSpPr txBox="1"/>
          <p:nvPr/>
        </p:nvSpPr>
        <p:spPr>
          <a:xfrm>
            <a:off x="6290896" y="8088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T2</a:t>
            </a:r>
          </a:p>
          <a:p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15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84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9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69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65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68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05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9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68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5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3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9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2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3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9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3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2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8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3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3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061493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2039070816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948446540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2088344241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652296247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491529535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1892360243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650404789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893718375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710216857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540"/>
            <a:ext cx="9144000" cy="4268919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950344895" name="Rad2ShareLabel 1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70840378" name="Rad2ShareLabel 2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12733962" name="Rad2ShareLabel 3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24226293" name="Rad2ShareLabel 4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50886630" name="Rad2ShareLabel 5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16303906" name="Rad2ShareLabel 6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902270" name="Rad2ShareLabel 7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94818572" name="Rad2ShareLabel 8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62856245" name="Rad2ShareLabel 9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94237060" name="Rad2ShareLabel 10"/>
          <p:cNvSpPr txBox="1"/>
          <p:nvPr/>
        </p:nvSpPr>
        <p:spPr>
          <a:xfrm>
            <a:off x="0" y="535412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9BA09-84BD-417C-8097-B44805F4721C}"/>
              </a:ext>
            </a:extLst>
          </p:cNvPr>
          <p:cNvSpPr txBox="1"/>
          <p:nvPr/>
        </p:nvSpPr>
        <p:spPr>
          <a:xfrm>
            <a:off x="1802423" y="795704"/>
            <a:ext cx="118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T1 Fat sat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5DEA0-E0C1-4512-8934-BCAF11E3933C}"/>
              </a:ext>
            </a:extLst>
          </p:cNvPr>
          <p:cNvSpPr txBox="1"/>
          <p:nvPr/>
        </p:nvSpPr>
        <p:spPr>
          <a:xfrm>
            <a:off x="6383215" y="879231"/>
            <a:ext cx="2172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T1 Fat sat post Gad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0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4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4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34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2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8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2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8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6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3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0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8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71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85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8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23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85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6568109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996532075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1039373876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97183748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1366541307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656971040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377331153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483100068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1417830249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35"/>
            <a:ext cx="9144000" cy="4436006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731226356" name="Rad2ShareLabel 1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52987963" name="Rad2ShareLabel 2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28106819" name="Rad2ShareLabel 3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08633805" name="Rad2ShareLabel 4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3657205" name="Rad2ShareLabel 5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00646462" name="Rad2ShareLabel 6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30911597" name="Rad2ShareLabel 7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85631010" name="Rad2ShareLabel 8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17720309" name="Rad2ShareLabel 9"/>
          <p:cNvSpPr txBox="1"/>
          <p:nvPr/>
        </p:nvSpPr>
        <p:spPr>
          <a:xfrm>
            <a:off x="0" y="5440909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E847D-8CF2-427C-AF92-AF14CB552843}"/>
              </a:ext>
            </a:extLst>
          </p:cNvPr>
          <p:cNvSpPr txBox="1"/>
          <p:nvPr/>
        </p:nvSpPr>
        <p:spPr>
          <a:xfrm>
            <a:off x="1393581" y="804496"/>
            <a:ext cx="118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T2 Fat sat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001F2-E00E-4AA0-B9EC-81927AC39428}"/>
              </a:ext>
            </a:extLst>
          </p:cNvPr>
          <p:cNvSpPr txBox="1"/>
          <p:nvPr/>
        </p:nvSpPr>
        <p:spPr>
          <a:xfrm>
            <a:off x="5899638" y="760535"/>
            <a:ext cx="213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T1 fat sat post Gad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53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2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0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98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6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0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54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6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6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1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6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63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1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83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72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63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39434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" y="1271856"/>
            <a:ext cx="9144000" cy="4314288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172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Bosboom</dc:creator>
  <cp:lastModifiedBy>Colin Turner</cp:lastModifiedBy>
  <cp:revision>29</cp:revision>
  <dcterms:created xsi:type="dcterms:W3CDTF">2016-01-15T21:59:29Z</dcterms:created>
  <dcterms:modified xsi:type="dcterms:W3CDTF">2022-04-05T07:41:58Z</dcterms:modified>
</cp:coreProperties>
</file>