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29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5BF02A-8CE2-4BAA-A129-54805852DAE3}" type="datetimeFigureOut">
              <a:rPr lang="en-GB" smtClean="0"/>
              <a:t>08/04/2022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2ECA21-584B-4A8B-94DA-3399156636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4337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2ECA21-584B-4A8B-94DA-33991566368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75339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1D992-80F9-49DE-9C36-1B1D750AE21E}" type="datetimeFigureOut">
              <a:rPr lang="en-GB" smtClean="0"/>
              <a:t>08/04/2022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EDCA6-24E4-4C1F-B6C0-E02C29C928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6720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1D992-80F9-49DE-9C36-1B1D750AE21E}" type="datetimeFigureOut">
              <a:rPr lang="en-GB" smtClean="0"/>
              <a:t>08/04/2022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EDCA6-24E4-4C1F-B6C0-E02C29C928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2843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1D992-80F9-49DE-9C36-1B1D750AE21E}" type="datetimeFigureOut">
              <a:rPr lang="en-GB" smtClean="0"/>
              <a:t>08/04/2022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EDCA6-24E4-4C1F-B6C0-E02C29C928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7645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1D992-80F9-49DE-9C36-1B1D750AE21E}" type="datetimeFigureOut">
              <a:rPr lang="en-GB" smtClean="0"/>
              <a:t>08/04/2022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EDCA6-24E4-4C1F-B6C0-E02C29C928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0776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1D992-80F9-49DE-9C36-1B1D750AE21E}" type="datetimeFigureOut">
              <a:rPr lang="en-GB" smtClean="0"/>
              <a:t>08/04/2022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EDCA6-24E4-4C1F-B6C0-E02C29C928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217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1D992-80F9-49DE-9C36-1B1D750AE21E}" type="datetimeFigureOut">
              <a:rPr lang="en-GB" smtClean="0"/>
              <a:t>08/04/2022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EDCA6-24E4-4C1F-B6C0-E02C29C928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8737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1D992-80F9-49DE-9C36-1B1D750AE21E}" type="datetimeFigureOut">
              <a:rPr lang="en-GB" smtClean="0"/>
              <a:t>08/04/2022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EDCA6-24E4-4C1F-B6C0-E02C29C928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0399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1D992-80F9-49DE-9C36-1B1D750AE21E}" type="datetimeFigureOut">
              <a:rPr lang="en-GB" smtClean="0"/>
              <a:t>08/04/2022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EDCA6-24E4-4C1F-B6C0-E02C29C928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8491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1D992-80F9-49DE-9C36-1B1D750AE21E}" type="datetimeFigureOut">
              <a:rPr lang="en-GB" smtClean="0"/>
              <a:t>08/04/2022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EDCA6-24E4-4C1F-B6C0-E02C29C928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942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1D992-80F9-49DE-9C36-1B1D750AE21E}" type="datetimeFigureOut">
              <a:rPr lang="en-GB" smtClean="0"/>
              <a:t>08/04/2022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EDCA6-24E4-4C1F-B6C0-E02C29C928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6434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1D992-80F9-49DE-9C36-1B1D750AE21E}" type="datetimeFigureOut">
              <a:rPr lang="en-GB" smtClean="0"/>
              <a:t>08/04/2022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EDCA6-24E4-4C1F-B6C0-E02C29C928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4244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1D992-80F9-49DE-9C36-1B1D750AE21E}" type="datetimeFigureOut">
              <a:rPr lang="en-GB" smtClean="0"/>
              <a:t>08/04/2022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BEDCA6-24E4-4C1F-B6C0-E02C29C928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3752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982" y="116632"/>
            <a:ext cx="6480720" cy="30074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3026" y="3161694"/>
            <a:ext cx="6466675" cy="3476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51520" y="134076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E9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251520" y="4715343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E10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13649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</Words>
  <Application>Microsoft Office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Epsom &amp; St. Helier University Hospitals NHS Trust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Danoob Dalili</dc:creator>
  <cp:lastModifiedBy>Danoob Dalili</cp:lastModifiedBy>
  <cp:revision>1</cp:revision>
  <dcterms:created xsi:type="dcterms:W3CDTF">2022-04-08T14:28:29Z</dcterms:created>
  <dcterms:modified xsi:type="dcterms:W3CDTF">2022-04-08T14:32:41Z</dcterms:modified>
</cp:coreProperties>
</file>