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4BA3-8BBF-44E7-92BF-99AD32652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83BD6-67DE-4B9E-9F8C-334A8624D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5C17-DE5E-4561-B83F-F51996C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B5EA-C46E-4644-89BB-F29D766D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F0CA-B89C-4C19-AD1A-67E9E16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42D0-64A3-4927-A541-0434F73F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4B99B-3480-4223-852E-CF73951B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F3B27-0EBE-4135-B2FE-54C48F17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7063A-5810-43E7-A0CF-ED9B73B1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FCC4-50F1-4C23-A327-33CE80E3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8969C-6049-4C62-80C5-D93F35985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9B7C6-AD8F-49F8-BDB9-9215527A4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3837-E374-4DF3-9BC7-F76C0DF3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A527-7FE4-446C-8348-3A7049A3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47F3-C9B5-4C26-9E64-37E89868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6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7D8E-104D-4A35-8CBC-7F066B92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6A29-55FC-40C2-B6D2-2EB0FD94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88EB-5278-4064-A1DA-6BCBD2FF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5E5E-7319-424A-91D3-7D581A3F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6385-1FB0-40DC-AF8D-850D4648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1F37-51AF-440D-BF61-074A749C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8008-1320-4117-A120-DDC516CC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A2392-5972-4312-851A-BFD3F4AA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12450-758E-462B-AF82-AD3D9B1A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1D7C-9743-4C17-AA80-45FD5E8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E8E8-69E7-4E34-897D-40A4123F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B08F-6D16-402D-A292-AB1737536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4F84C-D8B6-42CE-9307-C71120461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F8A54-6F5A-4A3F-AAD0-50433D7F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40AF9-BFC7-4874-8E43-4333BCDB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FAD4-EB0D-41BB-8B4C-B2EF7684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4EEC-F722-4281-BFED-9200FC78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5B52-5914-4368-AC93-5591259B9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2643D-5922-4540-95F1-83774785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CF0E2-B3F2-4E84-A364-FC7220774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F7456-BFE1-4F77-A80F-ED687DA60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CF6CB-43F3-4458-AD6C-7BAE72D5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B1BB6-001A-4A75-9352-A58F5BB5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286A9-B304-4550-9E24-CD97624A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5386-B56F-4F35-905C-3236F365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6DC88-360C-4E92-B50A-1329C382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728DD-3050-4EAE-94AF-C6C007D8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21C2C-E2E8-4D35-8DA3-129DCE57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D7EA9-EFC4-4954-BDCE-9982B6E4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8E6D0-C1E3-458F-97E0-4AF03C07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280FE-BDD9-4B75-B7AD-29AFB02E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A384-0B55-4A6B-BC58-C394EFEC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E66A-0D8C-4EFB-A781-CB4D2AF4A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379E2-207C-4377-A162-D199776B6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17E62-0FBE-453F-A7C6-1FCD343B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6DD2-F793-441F-A90C-041A76D0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2BE78-574C-43EE-9A15-1A116AB1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30B5-BCFA-4A11-8AFB-91130462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4C95D-E07E-495E-B8D1-5853C4B83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0C908-B2C6-4525-8D58-7EF63274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84848-52AE-4E0C-885A-63354712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BF0B5-DEDA-4E26-94EA-10497E4E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F3E4D-9521-4099-A0D2-A6599E3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3FC96-2A7D-4783-86B0-0602790B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983D-4AA6-4C32-A231-D085633C5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F82A-D990-49C1-B6C5-23E46A24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7C17-D380-4771-B281-A53110345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2DF27-8DB7-4BD6-9C06-8D476FE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37BF2-9AFD-4797-8C08-71F0F1C63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732D-ED13-4705-AAFA-F2D44504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A441-96B2-492A-BBB2-6D37B64ED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Persistent pain after cubital tunnel release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09472-46F9-4D38-B442-8EE020196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C016-0A9C-4E0C-BDAC-73413513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A15B5E-6975-490B-B53D-5574A026C9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F5C743-E2D7-4F52-B1B6-571159277B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53348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B7A3B-09BD-44C8-8704-76E295CC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5" y="1266445"/>
            <a:ext cx="4052156" cy="4092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CC86B-3A64-4752-A834-9B4274EE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56" y="1737658"/>
            <a:ext cx="4052156" cy="4092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D2568-8247-4F97-B056-9C727D95F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87" y="1948070"/>
            <a:ext cx="4491737" cy="45363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F8ED46-3ED6-42BE-AB7E-8C36E4B314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T2 Dixons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0EDE-87C2-4A2A-A2CF-800F8349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 Dixons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9133E1-7634-4FF7-80E8-CBB2E23A6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11241"/>
            <a:ext cx="4308509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BC8EA3-B22D-4B69-974D-50947D8FC6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80157" y="1825625"/>
            <a:ext cx="4308509" cy="43513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3F63A-C249-4156-B74D-117B49686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17" y="2506662"/>
            <a:ext cx="4192396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5EEE2-7A43-43BE-BACF-6C11835E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155424"/>
            <a:ext cx="3579774" cy="3615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7D3A1-D405-422B-8F18-38D89389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20" y="1645754"/>
            <a:ext cx="3734008" cy="37711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9F4727-415A-4920-8ECA-FBE8191B67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Post-op scar and nerve on </a:t>
            </a:r>
            <a:r>
              <a:rPr lang="en-US" dirty="0" err="1"/>
              <a:t>opp</a:t>
            </a:r>
            <a:r>
              <a:rPr lang="en-US" dirty="0"/>
              <a:t> phase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293AA-ED0C-45E6-9CAC-6512253A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03" y="2340803"/>
            <a:ext cx="4111205" cy="41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A9DB-A177-41F7-95CD-3283713A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0"/>
            <a:ext cx="10515600" cy="1325563"/>
          </a:xfrm>
        </p:spPr>
        <p:txBody>
          <a:bodyPr/>
          <a:lstStyle/>
          <a:p>
            <a:r>
              <a:rPr lang="en-US" dirty="0"/>
              <a:t>3D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519D4-15CA-4DAD-9998-DDCDDF1B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5" y="954328"/>
            <a:ext cx="3561868" cy="3597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5B2C6-BFF8-4AB4-8D26-9FE8302F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65" y="1564652"/>
            <a:ext cx="3902480" cy="394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AE20C-63C9-4382-8069-1C72F82D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226" y="2307054"/>
            <a:ext cx="3685973" cy="3722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CDBB15-F80C-40F2-BB0A-6ECFDC56D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199" y="3482631"/>
            <a:ext cx="3493801" cy="35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ED4B-3A9E-4977-AE74-4AEE59C8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3A0AC-A3E0-4CC7-8400-6EFCE1A6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69" y="0"/>
            <a:ext cx="3742496" cy="377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782844-0A4B-498B-AE93-6D44E72BD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742497" cy="3779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4EB2D-0771-4464-B18C-B9408E5E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18" y="3703225"/>
            <a:ext cx="3214894" cy="3246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7B87E-D625-4C16-A9A8-D3FCBB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42" r="14524"/>
          <a:stretch/>
        </p:blipFill>
        <p:spPr>
          <a:xfrm>
            <a:off x="9335642" y="2623930"/>
            <a:ext cx="2856358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950F-3F84-499E-A855-ECCF0431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BAF378-63F3-4D87-BBB4-7C5D447CD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570" y="1690688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73436B-6760-40FA-983A-8F5CC8480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483" y="1690688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173076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6477-AFEE-4E45-BF53-1DE9FE4B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score for NS-RADS?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00885-11D4-4C4C-A321-80C1E51BA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F18C-8AAA-49D9-9E54-1F85F804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images- scar indenting the nerve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C00C9-48BF-4FE2-9947-573718D3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851399"/>
            <a:ext cx="5181600" cy="132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Scar adherent to 90deg circumference of nerve- mildly prominent medial sensory fascicle of nerve after in-situ release and notice indentation on nerve on 3D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9C75FFC-16EE-42E2-8EB6-19EB1A863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B53744-8516-4A2A-927A-38376A0F4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4" t="32965"/>
          <a:stretch/>
        </p:blipFill>
        <p:spPr>
          <a:xfrm>
            <a:off x="5803718" y="1391479"/>
            <a:ext cx="2959282" cy="291692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E4932FA-B71A-49F0-B561-2BB1EF59F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14" t="32965"/>
          <a:stretch/>
        </p:blipFill>
        <p:spPr>
          <a:xfrm>
            <a:off x="8983506" y="1391479"/>
            <a:ext cx="2959282" cy="29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1126-99B2-4929-9988-4CF80979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2AF7-B9B8-4911-9F20-FA60FF18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NS-RADS PI2 M0</a:t>
            </a:r>
          </a:p>
        </p:txBody>
      </p:sp>
    </p:spTree>
    <p:extLst>
      <p:ext uri="{BB962C8B-B14F-4D97-AF65-F5344CB8AC3E}">
        <p14:creationId xmlns:p14="http://schemas.microsoft.com/office/powerpoint/2010/main" val="52809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FC59-4FF5-4726-8530-23F9DF3B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 and T2 SPAIR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E6F69-FED2-43FE-B3E4-8D8AFECA7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E010CA-829B-4B15-BF1D-6F53A08DE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271655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8D01-8C88-4234-B567-E4EF3253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2C0E74-1651-46E7-855C-C9D5CE579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DC7D44-3A52-4FD2-9CC5-CB3A9FDE0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158419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2CC3-0E1A-49D8-8306-316FDB9E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290A1-1EC8-4E81-AA89-ACC93CFFF9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630206-5234-4ADB-903B-D25CE0BA4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31807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FBB2-E78B-4D32-BA20-45475634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6EB32D-658C-454F-B067-7636BAE4F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C14291-8FA9-4823-83B7-AA820B931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345476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720A-16B3-4ED7-BF3D-18FAEC37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6A5044-A086-4E42-AA41-4E3714C4F2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51C1FF-9E0B-409B-9072-3C06CB0CE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42044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348-9A4B-4669-9729-2373B768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1F3FD1-5DA2-4643-8AC6-75328D6029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5282B8-0508-47D8-93D5-3A7CCC6A0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335002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916C-C224-49D4-B861-6511AAFB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F84ED4-3749-4EFD-B0D2-3CCF040C19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B29E82-E056-45B9-B0F7-5AE8497D8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73369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1F42-0213-419C-AF76-EE940E3C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B886BF-AA9E-4A63-A9C3-FD4F785256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787" y="1825625"/>
            <a:ext cx="4308425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D460F9-6ABB-4124-8CEB-48FDA74A4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8787" y="1825625"/>
            <a:ext cx="4308425" cy="4351338"/>
          </a:xfrm>
        </p:spPr>
      </p:pic>
    </p:spTree>
    <p:extLst>
      <p:ext uri="{BB962C8B-B14F-4D97-AF65-F5344CB8AC3E}">
        <p14:creationId xmlns:p14="http://schemas.microsoft.com/office/powerpoint/2010/main" val="418506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</Words>
  <Application>Microsoft Office PowerPoint</Application>
  <PresentationFormat>Widescreen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Persistent pain after cubital tunnel release</vt:lpstr>
      <vt:lpstr>T1 and T2 SPAIR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T2 Dixons</vt:lpstr>
      <vt:lpstr>PowerPoint Presentation</vt:lpstr>
      <vt:lpstr>3D</vt:lpstr>
      <vt:lpstr>DTI</vt:lpstr>
      <vt:lpstr>MIP</vt:lpstr>
      <vt:lpstr>What’s score for NS-RADS?</vt:lpstr>
      <vt:lpstr>Relevant images- scar indenting the nerve</vt:lpstr>
      <vt:lpstr>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pain after cubital tunnel release</dc:title>
  <dc:creator>Avneesh</dc:creator>
  <cp:lastModifiedBy>Avneesh</cp:lastModifiedBy>
  <cp:revision>1</cp:revision>
  <dcterms:created xsi:type="dcterms:W3CDTF">2022-04-06T22:13:40Z</dcterms:created>
  <dcterms:modified xsi:type="dcterms:W3CDTF">2022-04-06T22:38:02Z</dcterms:modified>
</cp:coreProperties>
</file>