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0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4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0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9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1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2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6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5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3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7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1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14C7C-0A57-4087-8B73-63C5A6078C4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B6F13-C31A-4B3C-BAA3-E7BB5DA6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50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coming in for arthrogram during tornado watch and undergoing the arthrogram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Pt had change of heart and did not want to complete the MR examination.   Examination time was shortened  from 20-14 min using Thrive (Philips 3T MR) rather than the routine T1fs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69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36" y="370002"/>
            <a:ext cx="2743200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379" y="370002"/>
            <a:ext cx="2743200" cy="274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749" y="549111"/>
            <a:ext cx="2743200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405" y="3113202"/>
            <a:ext cx="3352800" cy="3352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5146" y="3194901"/>
            <a:ext cx="3352800" cy="3352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67946" y="6158225"/>
            <a:ext cx="1536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T2 fs </a:t>
            </a:r>
            <a:r>
              <a:rPr lang="en-US" sz="1400" dirty="0" err="1" smtClean="0"/>
              <a:t>Tr</a:t>
            </a:r>
            <a:r>
              <a:rPr lang="en-US" sz="1400" dirty="0" smtClean="0"/>
              <a:t> 4344 </a:t>
            </a:r>
            <a:r>
              <a:rPr lang="en-US" sz="1400" dirty="0" err="1" smtClean="0"/>
              <a:t>Te</a:t>
            </a:r>
            <a:r>
              <a:rPr lang="en-US" sz="1400" dirty="0" smtClean="0"/>
              <a:t> 60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515008" y="6135526"/>
            <a:ext cx="1473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T1W-SPIR Thrive  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468229" y="688404"/>
            <a:ext cx="1473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T1W-SPIR Thrive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2252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C4A166CDD5949A16C9CD29F9CDD4E" ma:contentTypeVersion="9" ma:contentTypeDescription="Create a new document." ma:contentTypeScope="" ma:versionID="deeaaed3e857717c966f6ed7a960dc64">
  <xsd:schema xmlns:xsd="http://www.w3.org/2001/XMLSchema" xmlns:xs="http://www.w3.org/2001/XMLSchema" xmlns:p="http://schemas.microsoft.com/office/2006/metadata/properties" xmlns:ns3="c472eb7d-43c9-4714-a318-c41e8e070a5a" xmlns:ns4="354a5771-40b9-4161-9ee1-6b0fd928d768" targetNamespace="http://schemas.microsoft.com/office/2006/metadata/properties" ma:root="true" ma:fieldsID="c286148decf731133ff50ebfd6d578a5" ns3:_="" ns4:_="">
    <xsd:import namespace="c472eb7d-43c9-4714-a318-c41e8e070a5a"/>
    <xsd:import namespace="354a5771-40b9-4161-9ee1-6b0fd928d7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72eb7d-43c9-4714-a318-c41e8e070a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4a5771-40b9-4161-9ee1-6b0fd928d76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99036B-250C-459A-8B68-1FE4F8A981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72eb7d-43c9-4714-a318-c41e8e070a5a"/>
    <ds:schemaRef ds:uri="354a5771-40b9-4161-9ee1-6b0fd928d7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F26B39-D5D6-4BDD-B740-AC9D271F42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9E57C4-063A-447F-A138-65B469BE4510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354a5771-40b9-4161-9ee1-6b0fd928d768"/>
    <ds:schemaRef ds:uri="http://purl.org/dc/elements/1.1/"/>
    <ds:schemaRef ds:uri="c472eb7d-43c9-4714-a318-c41e8e070a5a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56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After coming in for arthrogram during tornado watch and undergoing the arthrogram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After coming in for arthrogram during tornado watch and undergoing the arthrogram</dc:title>
  <dc:creator>Rosemary Klecker</dc:creator>
  <cp:lastModifiedBy>Rosemary Klecker</cp:lastModifiedBy>
  <cp:revision>2</cp:revision>
  <dcterms:created xsi:type="dcterms:W3CDTF">2022-04-05T21:30:55Z</dcterms:created>
  <dcterms:modified xsi:type="dcterms:W3CDTF">2022-04-05T21:40:34Z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0x010100213C4A166CDD5949A16C9CD29F9CDD4E</vt:lpwstr>
  </property>
</Properties>
</file>