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DAFE-5DE4-4FC0-B494-CCCAB4A5A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9090A-1529-482B-BBE3-9F6DDFC55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2B48-7354-410A-A70E-7C8C56DB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E5A4-8026-4A3A-B5DA-83E291A9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AA32-21C1-443C-8042-4FC8783E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F802-87EF-425F-9E51-4F4E61C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78D95-8BBB-4679-B57C-CEEBD484A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C530-6D26-4289-92F7-299E83E5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5F83D-7BB8-44B1-9E45-7F096D58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64B51-5A9F-4033-8D9C-014508B9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31B80-FB44-4F0D-A489-5C0BB4CE7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9ADCC-D9D3-41C3-8611-301A1168C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DAEB-8220-4168-BA2F-7E247D48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4BF6-7069-49D9-899F-78F0147E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CF77-4696-4134-A79E-6942D979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6EEA-D75B-4053-9E8E-4E4610DF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790A-9BC4-419E-94EF-8519260A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8BFA-A735-45C0-ADD2-CB3B28BB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78C0-5754-4E83-8FD9-D085F6B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0886-7C98-4872-8A1B-A80D7FC0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CA16-512D-4ACD-A201-247F3986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1771D-C52A-48E8-8ABE-F05B98BE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5593B-444B-4571-B418-7C745061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F201-98F0-4CCC-A57F-D6088385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91ED3-6525-45F6-9B73-E7BC95FA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126B-C2A4-4D7A-85A2-4A4CF55B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90171-0C94-41FC-870D-68558F826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2FCD4-AA6B-4510-BBF8-6847A5DE9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770DF-3A49-4129-BDA9-94C3B37A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34D6A-534F-41B2-9C4C-BA30F800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5A794-205B-4141-A485-65354534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93A4-CE7E-4670-93C1-48BECE43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9992B-9C46-484E-BFB8-E56FAAA0F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E9C5-48B9-4FE7-B51A-E1E08645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8B32A-81BD-4760-8EB1-749A3CB52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C34FE-7814-4B54-B007-1288CCF69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42120-12CB-4496-9068-7CC5E17F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DF555-1792-4F3D-88DA-367389C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989D6-40FD-47EE-A2A1-51851288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556E-B891-462E-AB74-8DFB6146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C76F1-3564-4EE9-93EB-AF92F178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6B800-A40A-49E3-B223-26102411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2FD12-05F2-4DE6-AF15-07DEF43D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647C3-BAED-4A3D-A004-FF17B49B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F4A56-6F9C-4F42-9230-AA79E221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A1802-7BBB-48B0-B6F0-B5DFDE6D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959E-FDE2-499E-B1B8-30B41205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A4ACB-53DA-4AC5-8126-E9308F54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D65A8-87C4-4068-9891-133EC830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C3392-5A19-412D-8EA3-CC64A727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DD61-5FED-42E9-81FC-92958644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3B610-0B27-4871-A4E4-430A5EFC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D09-5418-425C-877D-86D4D0A1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DF02E-582F-4F88-A811-F8D8C9020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E0667-1CE0-4784-A580-446E895AB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1529A-4FEB-4CC3-946B-D7EE7EA5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7ED1E-4F8D-4BA4-B012-F83BEE89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FB603-5AF3-41D9-9958-D2D64D43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43B3-041D-4CBA-A38C-D65118F1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44202-F036-4AC4-9E6A-5E74F442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F1C24-4ADB-4C35-B877-2E8D0859A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13AF-30E2-48FC-B219-DA21C826EB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BE01C-121A-4E94-B6DA-9B94A90AC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CC9C2-589D-491E-90FB-87D43398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8FDE-18A7-44E8-9A16-DFBC8ADA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2CA4-70D0-4697-8AD4-D3DCE6220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40F with preeclampsia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3E44C-6BD9-4E67-B3A0-1A64793EE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Looks to be of possibly Ethiopian/East African descent</a:t>
            </a:r>
          </a:p>
        </p:txBody>
      </p:sp>
    </p:spTree>
    <p:extLst>
      <p:ext uri="{BB962C8B-B14F-4D97-AF65-F5344CB8AC3E}">
        <p14:creationId xmlns:p14="http://schemas.microsoft.com/office/powerpoint/2010/main" val="13806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oot&#10;&#10;Description automatically generated with low confidence">
            <a:extLst>
              <a:ext uri="{FF2B5EF4-FFF2-40B4-BE49-F238E27FC236}">
                <a16:creationId xmlns:a16="http://schemas.microsoft.com/office/drawing/2014/main" id="{E9DE69DD-A866-452D-940B-267BFFE4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r="30400"/>
          <a:stretch/>
        </p:blipFill>
        <p:spPr>
          <a:xfrm>
            <a:off x="325678" y="34447"/>
            <a:ext cx="4521896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A4BE1F1-83DB-4949-83C2-C68B5409F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7" t="47813" r="28408"/>
          <a:stretch/>
        </p:blipFill>
        <p:spPr>
          <a:xfrm>
            <a:off x="7519791" y="2259538"/>
            <a:ext cx="4847573" cy="3578999"/>
          </a:xfrm>
          <a:prstGeom prst="rect">
            <a:avLst/>
          </a:prstGeom>
        </p:spPr>
      </p:pic>
      <p:pic>
        <p:nvPicPr>
          <p:cNvPr id="9" name="Picture 8" descr="A close-up of a human body&#10;&#10;Description automatically generated with low confidence">
            <a:extLst>
              <a:ext uri="{FF2B5EF4-FFF2-40B4-BE49-F238E27FC236}">
                <a16:creationId xmlns:a16="http://schemas.microsoft.com/office/drawing/2014/main" id="{5A8E7BF0-26B1-4218-B4C1-33D0313E5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689" r="34157"/>
          <a:stretch/>
        </p:blipFill>
        <p:spPr>
          <a:xfrm>
            <a:off x="4303348" y="450937"/>
            <a:ext cx="3585304" cy="56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pectacles&#10;&#10;Description automatically generated">
            <a:extLst>
              <a:ext uri="{FF2B5EF4-FFF2-40B4-BE49-F238E27FC236}">
                <a16:creationId xmlns:a16="http://schemas.microsoft.com/office/drawing/2014/main" id="{FC0A424A-5E73-4FA8-957E-249C68F0F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3155" r="23433" b="19447"/>
          <a:stretch/>
        </p:blipFill>
        <p:spPr>
          <a:xfrm>
            <a:off x="583530" y="1409054"/>
            <a:ext cx="5686816" cy="462210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E8D9BD7-22E1-45F9-9F7C-5C6912455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2338" r="31389" b="52320"/>
          <a:stretch/>
        </p:blipFill>
        <p:spPr>
          <a:xfrm>
            <a:off x="6270346" y="1703541"/>
            <a:ext cx="5637449" cy="40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FA6875B-A7C1-486E-98D2-DD6E2BF93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1" t="17534" r="21668" b="9589"/>
          <a:stretch/>
        </p:blipFill>
        <p:spPr>
          <a:xfrm>
            <a:off x="425885" y="1277655"/>
            <a:ext cx="5949864" cy="4997886"/>
          </a:xfrm>
          <a:prstGeom prst="rect">
            <a:avLst/>
          </a:prstGeom>
        </p:spPr>
      </p:pic>
      <p:pic>
        <p:nvPicPr>
          <p:cNvPr id="9" name="Picture 8" descr="A close-up of a human skull&#10;&#10;Description automatically generated with low confidence">
            <a:extLst>
              <a:ext uri="{FF2B5EF4-FFF2-40B4-BE49-F238E27FC236}">
                <a16:creationId xmlns:a16="http://schemas.microsoft.com/office/drawing/2014/main" id="{A04AC026-37F6-4120-AD0D-75E5BB6AD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r="29764"/>
          <a:stretch/>
        </p:blipFill>
        <p:spPr>
          <a:xfrm>
            <a:off x="6375749" y="0"/>
            <a:ext cx="452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4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CD91-5755-4FEB-993D-90CF207B2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“classic” fish vertebrae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should be sickle cell </a:t>
            </a:r>
            <a:r>
              <a:rPr lang="en-US" dirty="0" err="1">
                <a:solidFill>
                  <a:schemeClr val="bg1"/>
                </a:solidFill>
              </a:rPr>
              <a:t>dz</a:t>
            </a:r>
            <a:r>
              <a:rPr lang="en-US" dirty="0">
                <a:solidFill>
                  <a:schemeClr val="bg1"/>
                </a:solidFill>
              </a:rPr>
              <a:t> or similar etiology causing widespread infarcts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4A24E-14F0-4678-BC9A-E0AF9EC8B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2" y="4431094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spleen is normal and no other infarcts seen (hips normal)</a:t>
            </a:r>
          </a:p>
        </p:txBody>
      </p:sp>
    </p:spTree>
    <p:extLst>
      <p:ext uri="{BB962C8B-B14F-4D97-AF65-F5344CB8AC3E}">
        <p14:creationId xmlns:p14="http://schemas.microsoft.com/office/powerpoint/2010/main" val="424422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CD91-5755-4FEB-993D-90CF207B2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“Onion bulb” aortic root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should be Marfan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4A24E-14F0-4678-BC9A-E0AF9EC8B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12" y="4431094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patient doesn’t look Marfanoid (see scout)</a:t>
            </a:r>
          </a:p>
        </p:txBody>
      </p:sp>
    </p:spTree>
    <p:extLst>
      <p:ext uri="{BB962C8B-B14F-4D97-AF65-F5344CB8AC3E}">
        <p14:creationId xmlns:p14="http://schemas.microsoft.com/office/powerpoint/2010/main" val="321020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40F with preeclampsia</vt:lpstr>
      <vt:lpstr>PowerPoint Presentation</vt:lpstr>
      <vt:lpstr>PowerPoint Presentation</vt:lpstr>
      <vt:lpstr>PowerPoint Presentation</vt:lpstr>
      <vt:lpstr>“classic” fish vertebrae should be sickle cell dz or similar etiology causing widespread infarcts</vt:lpstr>
      <vt:lpstr>“Onion bulb” aortic root should be Marfan syndrome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40F with preeclampsia</dc:title>
  <dc:creator>Sonin, Andy</dc:creator>
  <cp:lastModifiedBy>Sonin, Andy</cp:lastModifiedBy>
  <cp:revision>2</cp:revision>
  <dcterms:created xsi:type="dcterms:W3CDTF">2022-04-01T15:16:25Z</dcterms:created>
  <dcterms:modified xsi:type="dcterms:W3CDTF">2022-04-01T15:44:35Z</dcterms:modified>
</cp:coreProperties>
</file>